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0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1AAB4F-270D-472B-935B-79B607FC59B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57CFE89-6C8A-4EBB-AA4D-4E1ED64AE789}">
      <dgm:prSet phldrT="[Текст]" custT="1"/>
      <dgm:spPr/>
      <dgm:t>
        <a:bodyPr/>
        <a:lstStyle/>
        <a:p>
          <a:r>
            <a:rPr lang="ru-RU" sz="1400" dirty="0" smtClean="0"/>
            <a:t>Собрание </a:t>
          </a:r>
        </a:p>
        <a:p>
          <a:r>
            <a:rPr lang="ru-RU" sz="1400" dirty="0" smtClean="0"/>
            <a:t> инициативной группы граждан </a:t>
          </a:r>
        </a:p>
        <a:p>
          <a:r>
            <a:rPr lang="ru-RU" sz="1400" dirty="0" smtClean="0"/>
            <a:t>(не менее </a:t>
          </a:r>
          <a:endParaRPr lang="ru-RU" sz="1400" dirty="0" smtClean="0"/>
        </a:p>
        <a:p>
          <a:r>
            <a:rPr lang="ru-RU" sz="1400" dirty="0" smtClean="0"/>
            <a:t>5 </a:t>
          </a:r>
          <a:r>
            <a:rPr lang="ru-RU" sz="1400" dirty="0" smtClean="0"/>
            <a:t>чел)</a:t>
          </a:r>
        </a:p>
        <a:p>
          <a:endParaRPr lang="ru-RU" sz="1400" dirty="0"/>
        </a:p>
      </dgm:t>
    </dgm:pt>
    <dgm:pt modelId="{04F5E074-4209-44E4-A6C7-E1CB6C86BC1C}" type="parTrans" cxnId="{47D144A9-12CF-4B1B-9AF7-9EFF649355B2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2A6AC689-22AB-4E76-A73A-6DF9DA5668B1}" type="sibTrans" cxnId="{47D144A9-12CF-4B1B-9AF7-9EFF649355B2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3A86D6CE-7A29-4685-A891-8A2BBDE71EB6}" type="asst">
      <dgm:prSet phldrT="[Текст]" custT="1"/>
      <dgm:spPr/>
      <dgm:t>
        <a:bodyPr/>
        <a:lstStyle/>
        <a:p>
          <a:r>
            <a:rPr lang="ru-RU" sz="1400" dirty="0" smtClean="0"/>
            <a:t>Подача заявления </a:t>
          </a:r>
        </a:p>
        <a:p>
          <a:r>
            <a:rPr lang="ru-RU" sz="1400" dirty="0" smtClean="0"/>
            <a:t>о решении вопроса по созданию </a:t>
          </a:r>
          <a:r>
            <a:rPr lang="ru-RU" sz="1400" dirty="0" err="1" smtClean="0"/>
            <a:t>ТОСа</a:t>
          </a:r>
          <a:endParaRPr lang="ru-RU" sz="1400" dirty="0" smtClean="0"/>
        </a:p>
        <a:p>
          <a:r>
            <a:rPr lang="ru-RU" sz="1400" dirty="0" smtClean="0"/>
            <a:t> в </a:t>
          </a:r>
          <a:r>
            <a:rPr lang="ru-RU" sz="1400" dirty="0" smtClean="0"/>
            <a:t>Администрацию города Тобольска (Отдел «обращение граждан») </a:t>
          </a:r>
        </a:p>
        <a:p>
          <a:endParaRPr lang="ru-RU" sz="1400" dirty="0"/>
        </a:p>
      </dgm:t>
    </dgm:pt>
    <dgm:pt modelId="{9DFE231C-5746-4B45-823E-D8F884EF4F7B}" type="sibTrans" cxnId="{E669AAB2-CF14-4E27-8A8C-0D839D86E1BF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AE2A040E-2D91-4FA9-8BB3-BE68EA4B4F94}" type="parTrans" cxnId="{E669AAB2-CF14-4E27-8A8C-0D839D86E1BF}">
      <dgm:prSet custT="1"/>
      <dgm:spPr/>
      <dgm:t>
        <a:bodyPr/>
        <a:lstStyle/>
        <a:p>
          <a:endParaRPr lang="ru-RU" sz="1100">
            <a:solidFill>
              <a:schemeClr val="tx1"/>
            </a:solidFill>
          </a:endParaRPr>
        </a:p>
      </dgm:t>
    </dgm:pt>
    <dgm:pt modelId="{06FF7CBC-07CF-4E21-BC5F-1F0F8BCBB843}">
      <dgm:prSet custT="1"/>
      <dgm:spPr/>
      <dgm:t>
        <a:bodyPr/>
        <a:lstStyle/>
        <a:p>
          <a:r>
            <a:rPr lang="ru-RU" sz="1400" dirty="0" smtClean="0"/>
            <a:t>Схема и описание границ ТОС </a:t>
          </a:r>
        </a:p>
        <a:p>
          <a:r>
            <a:rPr lang="ru-RU" sz="1400" dirty="0" smtClean="0"/>
            <a:t>(Комитет градостроительной </a:t>
          </a:r>
          <a:r>
            <a:rPr lang="ru-RU" sz="1400" dirty="0" smtClean="0"/>
            <a:t>политики)</a:t>
          </a:r>
          <a:endParaRPr lang="ru-RU" sz="1400" dirty="0"/>
        </a:p>
      </dgm:t>
    </dgm:pt>
    <dgm:pt modelId="{B3E74B2A-EE64-4575-9B8B-AD19AAD5B1FC}" type="parTrans" cxnId="{4665F1A8-C9E3-41B1-B767-11F90E634F7C}">
      <dgm:prSet custT="1"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CF61FBA6-D9E2-45D7-B934-1BCC1735798C}" type="sibTrans" cxnId="{4665F1A8-C9E3-41B1-B767-11F90E634F7C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7B110762-89AE-4A9A-A720-79A5B16C5099}">
      <dgm:prSet custT="1"/>
      <dgm:spPr/>
      <dgm:t>
        <a:bodyPr/>
        <a:lstStyle/>
        <a:p>
          <a:r>
            <a:rPr lang="ru-RU" sz="1400" dirty="0" smtClean="0"/>
            <a:t>Справка о количестве лиц, достигших 16 лет и проживающих на территории (уполномоченной лицо – запрос в ОАО «ТРИЦ</a:t>
          </a:r>
          <a:r>
            <a:rPr lang="ru-RU" sz="1400" dirty="0" smtClean="0"/>
            <a:t>» в течение 5 дней)</a:t>
          </a:r>
          <a:endParaRPr lang="ru-RU" sz="1400" dirty="0"/>
        </a:p>
      </dgm:t>
    </dgm:pt>
    <dgm:pt modelId="{C971CB54-D885-49A9-A33C-45E566943995}" type="parTrans" cxnId="{E186FBFB-151C-40D7-B74A-16D9F522D46A}">
      <dgm:prSet custT="1"/>
      <dgm:spPr/>
      <dgm:t>
        <a:bodyPr/>
        <a:lstStyle/>
        <a:p>
          <a:endParaRPr lang="ru-RU" sz="1100">
            <a:solidFill>
              <a:schemeClr val="tx1"/>
            </a:solidFill>
          </a:endParaRPr>
        </a:p>
      </dgm:t>
    </dgm:pt>
    <dgm:pt modelId="{1D959B21-09BB-469D-B6F4-0D27CFB7D8A6}" type="sibTrans" cxnId="{E186FBFB-151C-40D7-B74A-16D9F522D46A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EE17363B-7A04-48A7-94ED-427519E18F67}" type="asst">
      <dgm:prSet custT="1"/>
      <dgm:spPr/>
      <dgm:t>
        <a:bodyPr/>
        <a:lstStyle/>
        <a:p>
          <a:r>
            <a:rPr lang="ru-RU" sz="1400" dirty="0" smtClean="0"/>
            <a:t>Проект Решения </a:t>
          </a:r>
          <a:r>
            <a:rPr lang="ru-RU" sz="1400" dirty="0" smtClean="0"/>
            <a:t>Тобольской городской Думы </a:t>
          </a:r>
          <a:r>
            <a:rPr lang="ru-RU" sz="1400" dirty="0" smtClean="0"/>
            <a:t>(уполномоченное лицо на основании Положения «О порядке подготовки, принятия и действия правовых актов Тобольской городской Думы и Председателя городской Думы»)</a:t>
          </a:r>
          <a:endParaRPr lang="ru-RU" sz="1400" dirty="0"/>
        </a:p>
      </dgm:t>
    </dgm:pt>
    <dgm:pt modelId="{9C9F6AE7-0D36-4A94-856D-1518942F1D71}" type="parTrans" cxnId="{453E8BEC-F80A-41DC-9AEC-970F42F476BE}">
      <dgm:prSet custT="1"/>
      <dgm:spPr/>
      <dgm:t>
        <a:bodyPr/>
        <a:lstStyle/>
        <a:p>
          <a:endParaRPr lang="ru-RU" sz="1100">
            <a:solidFill>
              <a:schemeClr val="tx1"/>
            </a:solidFill>
          </a:endParaRPr>
        </a:p>
      </dgm:t>
    </dgm:pt>
    <dgm:pt modelId="{1D0730CC-F91B-4101-B23D-54EF845663E9}" type="sibTrans" cxnId="{453E8BEC-F80A-41DC-9AEC-970F42F476BE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E026B1EA-A3A4-4B8D-B638-7C3FCA63CE5F}" type="asst">
      <dgm:prSet custT="1"/>
      <dgm:spPr/>
      <dgm:t>
        <a:bodyPr/>
        <a:lstStyle/>
        <a:p>
          <a:r>
            <a:rPr lang="ru-RU" sz="1400" dirty="0" smtClean="0"/>
            <a:t>Ответ заявителю </a:t>
          </a:r>
          <a:r>
            <a:rPr lang="ru-RU" sz="1400" dirty="0" smtClean="0"/>
            <a:t>в </a:t>
          </a:r>
          <a:r>
            <a:rPr lang="ru-RU" sz="1400" dirty="0" smtClean="0"/>
            <a:t>письменном виде  о рассмотрении </a:t>
          </a:r>
          <a:r>
            <a:rPr lang="ru-RU" sz="1400" dirty="0" smtClean="0"/>
            <a:t>заявления о решении вопроса по созданию </a:t>
          </a:r>
          <a:r>
            <a:rPr lang="ru-RU" sz="1400" dirty="0" err="1" smtClean="0"/>
            <a:t>ТОСа</a:t>
          </a:r>
          <a:endParaRPr lang="ru-RU" sz="1400" dirty="0" smtClean="0"/>
        </a:p>
        <a:p>
          <a:r>
            <a:rPr lang="ru-RU" sz="1400" dirty="0" smtClean="0"/>
            <a:t>(уполномоченное лицо в течение 30 дней)</a:t>
          </a:r>
          <a:endParaRPr lang="ru-RU" sz="1400" dirty="0"/>
        </a:p>
      </dgm:t>
    </dgm:pt>
    <dgm:pt modelId="{7A0D49BD-986B-4141-A7EF-3D421B7D1A6D}" type="parTrans" cxnId="{66C3DFB4-C6CE-42C6-8BF8-1FD0B070B37C}">
      <dgm:prSet custT="1"/>
      <dgm:spPr/>
      <dgm:t>
        <a:bodyPr/>
        <a:lstStyle/>
        <a:p>
          <a:endParaRPr lang="ru-RU" sz="1100">
            <a:solidFill>
              <a:schemeClr val="tx1"/>
            </a:solidFill>
          </a:endParaRPr>
        </a:p>
      </dgm:t>
    </dgm:pt>
    <dgm:pt modelId="{DD735189-911A-46C1-95D3-1F3004145995}" type="sibTrans" cxnId="{66C3DFB4-C6CE-42C6-8BF8-1FD0B070B37C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085D7B41-15FC-45F0-B5D5-10338C87E210}" type="asst">
      <dgm:prSet custT="1"/>
      <dgm:spPr/>
      <dgm:t>
        <a:bodyPr/>
        <a:lstStyle/>
        <a:p>
          <a:r>
            <a:rPr lang="ru-RU" sz="1400" dirty="0" smtClean="0"/>
            <a:t>Решение </a:t>
          </a:r>
          <a:r>
            <a:rPr lang="ru-RU" sz="1400" dirty="0" smtClean="0"/>
            <a:t>Тобольской городской Думы</a:t>
          </a:r>
          <a:endParaRPr lang="ru-RU" sz="1400" dirty="0" smtClean="0"/>
        </a:p>
        <a:p>
          <a:r>
            <a:rPr lang="ru-RU" sz="1400" dirty="0" smtClean="0"/>
            <a:t>(до 2-х месяцев)</a:t>
          </a:r>
          <a:endParaRPr lang="ru-RU" sz="1400" dirty="0"/>
        </a:p>
      </dgm:t>
    </dgm:pt>
    <dgm:pt modelId="{36BFCBDE-13B6-4824-A4EA-5EEFCB0AB8AC}" type="parTrans" cxnId="{7A15FDED-4DC0-42AF-A31E-E5A3DB52B795}">
      <dgm:prSet custT="1"/>
      <dgm:spPr/>
      <dgm:t>
        <a:bodyPr/>
        <a:lstStyle/>
        <a:p>
          <a:endParaRPr lang="ru-RU" sz="1100">
            <a:solidFill>
              <a:schemeClr val="tx1"/>
            </a:solidFill>
          </a:endParaRPr>
        </a:p>
      </dgm:t>
    </dgm:pt>
    <dgm:pt modelId="{6D292F4E-64E5-4454-A952-4BBCF0B10CB9}" type="sibTrans" cxnId="{7A15FDED-4DC0-42AF-A31E-E5A3DB52B795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7CF064CA-F294-4BB3-9AED-DD7B97B23110}" type="asst">
      <dgm:prSet custT="1"/>
      <dgm:spPr/>
      <dgm:t>
        <a:bodyPr/>
        <a:lstStyle/>
        <a:p>
          <a:r>
            <a:rPr lang="ru-RU" sz="1400" dirty="0" smtClean="0"/>
            <a:t>Письменное информирование </a:t>
          </a:r>
          <a:r>
            <a:rPr lang="ru-RU" sz="1400" dirty="0" smtClean="0"/>
            <a:t>заявителя о решении </a:t>
          </a:r>
          <a:r>
            <a:rPr lang="ru-RU" sz="1400" dirty="0" smtClean="0"/>
            <a:t>Тобольской городской Думы </a:t>
          </a:r>
          <a:r>
            <a:rPr lang="ru-RU" sz="1400" dirty="0" smtClean="0"/>
            <a:t>(уполномоченное лицо в течении 5 дней после принятия </a:t>
          </a:r>
          <a:r>
            <a:rPr lang="ru-RU" sz="1400" dirty="0" smtClean="0"/>
            <a:t>решения)</a:t>
          </a:r>
          <a:endParaRPr lang="ru-RU" sz="1400" dirty="0"/>
        </a:p>
      </dgm:t>
    </dgm:pt>
    <dgm:pt modelId="{0E9D9434-C312-4D5B-A29B-994B49ED71E5}" type="parTrans" cxnId="{E377BC99-EB1B-4646-91CB-A4B0FB6B40B6}">
      <dgm:prSet custT="1"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921A0BEF-9639-4414-9D81-AEF528FC7981}" type="sibTrans" cxnId="{E377BC99-EB1B-4646-91CB-A4B0FB6B40B6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3E4CA18B-03C0-41BC-A8A5-6F4F64F6094B}">
      <dgm:prSet custT="1"/>
      <dgm:spPr/>
      <dgm:t>
        <a:bodyPr/>
        <a:lstStyle/>
        <a:p>
          <a:r>
            <a:rPr lang="ru-RU" sz="1400" dirty="0" smtClean="0"/>
            <a:t>6 месяцев </a:t>
          </a:r>
        </a:p>
        <a:p>
          <a:r>
            <a:rPr lang="ru-RU" sz="1400" dirty="0" smtClean="0"/>
            <a:t>для учреждения ТОС</a:t>
          </a:r>
          <a:endParaRPr lang="ru-RU" sz="1400" dirty="0"/>
        </a:p>
      </dgm:t>
    </dgm:pt>
    <dgm:pt modelId="{D5C5B4B8-247D-4D69-B891-3C569E0312DD}" type="parTrans" cxnId="{91DBECA9-A008-4E45-8CE7-83DFC31FB191}">
      <dgm:prSet custT="1"/>
      <dgm:spPr/>
      <dgm:t>
        <a:bodyPr/>
        <a:lstStyle/>
        <a:p>
          <a:endParaRPr lang="ru-RU" sz="1100">
            <a:solidFill>
              <a:schemeClr val="tx1"/>
            </a:solidFill>
          </a:endParaRPr>
        </a:p>
      </dgm:t>
    </dgm:pt>
    <dgm:pt modelId="{7C14660C-7C0D-4B0E-A5E6-148D08BBB926}" type="sibTrans" cxnId="{91DBECA9-A008-4E45-8CE7-83DFC31FB191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48F8E40A-186C-49F5-8401-16713D699EEA}" type="pres">
      <dgm:prSet presAssocID="{2D1AAB4F-270D-472B-935B-79B607FC59B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760A88-52A9-4C08-97BE-88AD8AF5C55B}" type="pres">
      <dgm:prSet presAssocID="{557CFE89-6C8A-4EBB-AA4D-4E1ED64AE789}" presName="root1" presStyleCnt="0"/>
      <dgm:spPr/>
    </dgm:pt>
    <dgm:pt modelId="{511793B5-F7B4-4888-AC9D-1D3F6191FC52}" type="pres">
      <dgm:prSet presAssocID="{557CFE89-6C8A-4EBB-AA4D-4E1ED64AE789}" presName="LevelOneTextNode" presStyleLbl="node0" presStyleIdx="0" presStyleCnt="1" custScaleY="4202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1F25A3-6A72-404E-828F-A8DE4CD0020A}" type="pres">
      <dgm:prSet presAssocID="{557CFE89-6C8A-4EBB-AA4D-4E1ED64AE789}" presName="level2hierChild" presStyleCnt="0"/>
      <dgm:spPr/>
    </dgm:pt>
    <dgm:pt modelId="{CF7BBC72-0563-4734-AAAC-198BDAE94AEC}" type="pres">
      <dgm:prSet presAssocID="{AE2A040E-2D91-4FA9-8BB3-BE68EA4B4F94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3EBA4109-A949-45B4-B005-D16C34781B6E}" type="pres">
      <dgm:prSet presAssocID="{AE2A040E-2D91-4FA9-8BB3-BE68EA4B4F94}" presName="connTx" presStyleLbl="parChTrans1D2" presStyleIdx="0" presStyleCnt="1"/>
      <dgm:spPr/>
      <dgm:t>
        <a:bodyPr/>
        <a:lstStyle/>
        <a:p>
          <a:endParaRPr lang="ru-RU"/>
        </a:p>
      </dgm:t>
    </dgm:pt>
    <dgm:pt modelId="{16BA9241-E019-4812-A4C0-D289E5F74129}" type="pres">
      <dgm:prSet presAssocID="{3A86D6CE-7A29-4685-A891-8A2BBDE71EB6}" presName="root2" presStyleCnt="0"/>
      <dgm:spPr/>
    </dgm:pt>
    <dgm:pt modelId="{22833E25-CBC2-4D4D-A4D7-D9B42320B36A}" type="pres">
      <dgm:prSet presAssocID="{3A86D6CE-7A29-4685-A891-8A2BBDE71EB6}" presName="LevelTwoTextNode" presStyleLbl="asst1" presStyleIdx="0" presStyleCnt="1" custScaleX="132576" custScaleY="426571" custLinFactNeighborX="-14284" custLinFactNeighborY="45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750269-AF6B-4335-9195-44E21A2DAD2C}" type="pres">
      <dgm:prSet presAssocID="{3A86D6CE-7A29-4685-A891-8A2BBDE71EB6}" presName="level3hierChild" presStyleCnt="0"/>
      <dgm:spPr/>
    </dgm:pt>
    <dgm:pt modelId="{8A0B077F-C411-42AB-B25F-D5C4CAA9CBFA}" type="pres">
      <dgm:prSet presAssocID="{B3E74B2A-EE64-4575-9B8B-AD19AAD5B1FC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9A72E095-1E3E-4587-A690-E470DBE15DF5}" type="pres">
      <dgm:prSet presAssocID="{B3E74B2A-EE64-4575-9B8B-AD19AAD5B1FC}" presName="connTx" presStyleLbl="parChTrans1D3" presStyleIdx="0" presStyleCnt="2"/>
      <dgm:spPr/>
      <dgm:t>
        <a:bodyPr/>
        <a:lstStyle/>
        <a:p>
          <a:endParaRPr lang="ru-RU"/>
        </a:p>
      </dgm:t>
    </dgm:pt>
    <dgm:pt modelId="{35280AA9-6F5A-45AC-9700-D62D915E7243}" type="pres">
      <dgm:prSet presAssocID="{06FF7CBC-07CF-4E21-BC5F-1F0F8BCBB843}" presName="root2" presStyleCnt="0"/>
      <dgm:spPr/>
    </dgm:pt>
    <dgm:pt modelId="{24A74021-934E-4EBC-A9EE-D7DAC49A54D6}" type="pres">
      <dgm:prSet presAssocID="{06FF7CBC-07CF-4E21-BC5F-1F0F8BCBB843}" presName="LevelTwoTextNode" presStyleLbl="node3" presStyleIdx="0" presStyleCnt="2" custScaleX="222981" custScaleY="142569" custLinFactNeighborX="-19569" custLinFactNeighborY="-521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899128-DCA8-4199-A83C-4B03145BC4BD}" type="pres">
      <dgm:prSet presAssocID="{06FF7CBC-07CF-4E21-BC5F-1F0F8BCBB843}" presName="level3hierChild" presStyleCnt="0"/>
      <dgm:spPr/>
    </dgm:pt>
    <dgm:pt modelId="{B8E50D24-39F1-4E30-9EB5-0AB4F94A5574}" type="pres">
      <dgm:prSet presAssocID="{C971CB54-D885-49A9-A33C-45E566943995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A539298D-1E5A-4829-8FFF-330A3B6F1A83}" type="pres">
      <dgm:prSet presAssocID="{C971CB54-D885-49A9-A33C-45E566943995}" presName="connTx" presStyleLbl="parChTrans1D3" presStyleIdx="1" presStyleCnt="2"/>
      <dgm:spPr/>
      <dgm:t>
        <a:bodyPr/>
        <a:lstStyle/>
        <a:p>
          <a:endParaRPr lang="ru-RU"/>
        </a:p>
      </dgm:t>
    </dgm:pt>
    <dgm:pt modelId="{F0A80582-A08F-460E-B3E2-84AD61E60794}" type="pres">
      <dgm:prSet presAssocID="{7B110762-89AE-4A9A-A720-79A5B16C5099}" presName="root2" presStyleCnt="0"/>
      <dgm:spPr/>
    </dgm:pt>
    <dgm:pt modelId="{D45F647E-95A3-404C-AAD6-0DD10C5771C2}" type="pres">
      <dgm:prSet presAssocID="{7B110762-89AE-4A9A-A720-79A5B16C5099}" presName="LevelTwoTextNode" presStyleLbl="node3" presStyleIdx="1" presStyleCnt="2" custScaleX="161969" custScaleY="327970" custLinFactNeighborX="-22768" custLinFactNeighborY="59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B1BDC2-DBE4-47CD-A457-3B58DA9AB3BE}" type="pres">
      <dgm:prSet presAssocID="{7B110762-89AE-4A9A-A720-79A5B16C5099}" presName="level3hierChild" presStyleCnt="0"/>
      <dgm:spPr/>
    </dgm:pt>
    <dgm:pt modelId="{411800DC-CE68-4291-A228-E12D40EE52A8}" type="pres">
      <dgm:prSet presAssocID="{9C9F6AE7-0D36-4A94-856D-1518942F1D71}" presName="conn2-1" presStyleLbl="parChTrans1D4" presStyleIdx="0" presStyleCnt="5"/>
      <dgm:spPr/>
      <dgm:t>
        <a:bodyPr/>
        <a:lstStyle/>
        <a:p>
          <a:endParaRPr lang="ru-RU"/>
        </a:p>
      </dgm:t>
    </dgm:pt>
    <dgm:pt modelId="{E4D36420-BD62-44B9-B374-D160C59C20F5}" type="pres">
      <dgm:prSet presAssocID="{9C9F6AE7-0D36-4A94-856D-1518942F1D71}" presName="connTx" presStyleLbl="parChTrans1D4" presStyleIdx="0" presStyleCnt="5"/>
      <dgm:spPr/>
      <dgm:t>
        <a:bodyPr/>
        <a:lstStyle/>
        <a:p>
          <a:endParaRPr lang="ru-RU"/>
        </a:p>
      </dgm:t>
    </dgm:pt>
    <dgm:pt modelId="{0587F07F-646E-4327-A327-47BDF35DE941}" type="pres">
      <dgm:prSet presAssocID="{EE17363B-7A04-48A7-94ED-427519E18F67}" presName="root2" presStyleCnt="0"/>
      <dgm:spPr/>
    </dgm:pt>
    <dgm:pt modelId="{4710E1EB-4C56-41A6-82AA-0C9B82B20654}" type="pres">
      <dgm:prSet presAssocID="{EE17363B-7A04-48A7-94ED-427519E18F67}" presName="LevelTwoTextNode" presStyleLbl="asst3" presStyleIdx="0" presStyleCnt="4" custScaleX="164452" custScaleY="420992" custLinFactNeighborX="-23091" custLinFactNeighborY="-353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71587F-0452-4AB9-9BEF-182FD03504CC}" type="pres">
      <dgm:prSet presAssocID="{EE17363B-7A04-48A7-94ED-427519E18F67}" presName="level3hierChild" presStyleCnt="0"/>
      <dgm:spPr/>
    </dgm:pt>
    <dgm:pt modelId="{FDA0D347-C3A8-428F-AE73-8C10D0969747}" type="pres">
      <dgm:prSet presAssocID="{36BFCBDE-13B6-4824-A4EA-5EEFCB0AB8AC}" presName="conn2-1" presStyleLbl="parChTrans1D4" presStyleIdx="1" presStyleCnt="5"/>
      <dgm:spPr/>
      <dgm:t>
        <a:bodyPr/>
        <a:lstStyle/>
        <a:p>
          <a:endParaRPr lang="ru-RU"/>
        </a:p>
      </dgm:t>
    </dgm:pt>
    <dgm:pt modelId="{60989A16-3B40-454E-BE87-B93AE372D4CF}" type="pres">
      <dgm:prSet presAssocID="{36BFCBDE-13B6-4824-A4EA-5EEFCB0AB8AC}" presName="connTx" presStyleLbl="parChTrans1D4" presStyleIdx="1" presStyleCnt="5"/>
      <dgm:spPr/>
      <dgm:t>
        <a:bodyPr/>
        <a:lstStyle/>
        <a:p>
          <a:endParaRPr lang="ru-RU"/>
        </a:p>
      </dgm:t>
    </dgm:pt>
    <dgm:pt modelId="{55986E3F-C092-4435-A634-25CED06E8B1C}" type="pres">
      <dgm:prSet presAssocID="{085D7B41-15FC-45F0-B5D5-10338C87E210}" presName="root2" presStyleCnt="0"/>
      <dgm:spPr/>
    </dgm:pt>
    <dgm:pt modelId="{C29BE3BC-DDDD-46D4-B9B9-E3B0F48BAB1E}" type="pres">
      <dgm:prSet presAssocID="{085D7B41-15FC-45F0-B5D5-10338C87E210}" presName="LevelTwoTextNode" presStyleLbl="asst3" presStyleIdx="1" presStyleCnt="4" custScaleY="452472" custLinFactNeighborX="-32360" custLinFactNeighborY="-34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690B13-80E6-474A-9A63-8E05A888EDD3}" type="pres">
      <dgm:prSet presAssocID="{085D7B41-15FC-45F0-B5D5-10338C87E210}" presName="level3hierChild" presStyleCnt="0"/>
      <dgm:spPr/>
    </dgm:pt>
    <dgm:pt modelId="{A065CEED-F0E7-4997-8026-E0A51A50DC3C}" type="pres">
      <dgm:prSet presAssocID="{0E9D9434-C312-4D5B-A29B-994B49ED71E5}" presName="conn2-1" presStyleLbl="parChTrans1D4" presStyleIdx="2" presStyleCnt="5"/>
      <dgm:spPr/>
      <dgm:t>
        <a:bodyPr/>
        <a:lstStyle/>
        <a:p>
          <a:endParaRPr lang="ru-RU"/>
        </a:p>
      </dgm:t>
    </dgm:pt>
    <dgm:pt modelId="{EA71F7C2-4956-4692-B1DE-2D91E2E1F6CF}" type="pres">
      <dgm:prSet presAssocID="{0E9D9434-C312-4D5B-A29B-994B49ED71E5}" presName="connTx" presStyleLbl="parChTrans1D4" presStyleIdx="2" presStyleCnt="5"/>
      <dgm:spPr/>
      <dgm:t>
        <a:bodyPr/>
        <a:lstStyle/>
        <a:p>
          <a:endParaRPr lang="ru-RU"/>
        </a:p>
      </dgm:t>
    </dgm:pt>
    <dgm:pt modelId="{E99E6399-C79C-4E34-8DE2-F2EAC99F7FE3}" type="pres">
      <dgm:prSet presAssocID="{7CF064CA-F294-4BB3-9AED-DD7B97B23110}" presName="root2" presStyleCnt="0"/>
      <dgm:spPr/>
    </dgm:pt>
    <dgm:pt modelId="{A6BD64A0-BF3E-42DB-A245-2DD016335D05}" type="pres">
      <dgm:prSet presAssocID="{7CF064CA-F294-4BB3-9AED-DD7B97B23110}" presName="LevelTwoTextNode" presStyleLbl="asst3" presStyleIdx="2" presStyleCnt="4" custScaleX="160706" custScaleY="343522" custLinFactY="128389" custLinFactNeighborX="-9403" custLinFactNeighborY="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9415FB-097A-4A4D-BF60-EB51ECC14FAF}" type="pres">
      <dgm:prSet presAssocID="{7CF064CA-F294-4BB3-9AED-DD7B97B23110}" presName="level3hierChild" presStyleCnt="0"/>
      <dgm:spPr/>
    </dgm:pt>
    <dgm:pt modelId="{5300A0C9-7ED9-428B-AAD6-73629F294B0E}" type="pres">
      <dgm:prSet presAssocID="{D5C5B4B8-247D-4D69-B891-3C569E0312DD}" presName="conn2-1" presStyleLbl="parChTrans1D4" presStyleIdx="3" presStyleCnt="5"/>
      <dgm:spPr/>
      <dgm:t>
        <a:bodyPr/>
        <a:lstStyle/>
        <a:p>
          <a:endParaRPr lang="ru-RU"/>
        </a:p>
      </dgm:t>
    </dgm:pt>
    <dgm:pt modelId="{85E89256-967D-4BB0-ACF1-203FFE81F517}" type="pres">
      <dgm:prSet presAssocID="{D5C5B4B8-247D-4D69-B891-3C569E0312DD}" presName="connTx" presStyleLbl="parChTrans1D4" presStyleIdx="3" presStyleCnt="5"/>
      <dgm:spPr/>
      <dgm:t>
        <a:bodyPr/>
        <a:lstStyle/>
        <a:p>
          <a:endParaRPr lang="ru-RU"/>
        </a:p>
      </dgm:t>
    </dgm:pt>
    <dgm:pt modelId="{C8346D1B-3EAF-470C-8208-3A0FF04437DB}" type="pres">
      <dgm:prSet presAssocID="{3E4CA18B-03C0-41BC-A8A5-6F4F64F6094B}" presName="root2" presStyleCnt="0"/>
      <dgm:spPr/>
    </dgm:pt>
    <dgm:pt modelId="{1C4D8F0A-1814-40BC-A957-C54C732E486B}" type="pres">
      <dgm:prSet presAssocID="{3E4CA18B-03C0-41BC-A8A5-6F4F64F6094B}" presName="LevelTwoTextNode" presStyleLbl="node4" presStyleIdx="0" presStyleCnt="1" custScaleX="168426" custScaleY="206029" custLinFactY="-200000" custLinFactNeighborX="-18473" custLinFactNeighborY="-2035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DFC013-4099-42D6-BD69-83C84C317ACC}" type="pres">
      <dgm:prSet presAssocID="{3E4CA18B-03C0-41BC-A8A5-6F4F64F6094B}" presName="level3hierChild" presStyleCnt="0"/>
      <dgm:spPr/>
    </dgm:pt>
    <dgm:pt modelId="{4166DB92-6E90-4194-84ED-88EFB192F2BE}" type="pres">
      <dgm:prSet presAssocID="{7A0D49BD-986B-4141-A7EF-3D421B7D1A6D}" presName="conn2-1" presStyleLbl="parChTrans1D4" presStyleIdx="4" presStyleCnt="5"/>
      <dgm:spPr/>
      <dgm:t>
        <a:bodyPr/>
        <a:lstStyle/>
        <a:p>
          <a:endParaRPr lang="ru-RU"/>
        </a:p>
      </dgm:t>
    </dgm:pt>
    <dgm:pt modelId="{AB0CB6DD-F42F-4EB9-B51A-D5712DEE4A9B}" type="pres">
      <dgm:prSet presAssocID="{7A0D49BD-986B-4141-A7EF-3D421B7D1A6D}" presName="connTx" presStyleLbl="parChTrans1D4" presStyleIdx="4" presStyleCnt="5"/>
      <dgm:spPr/>
      <dgm:t>
        <a:bodyPr/>
        <a:lstStyle/>
        <a:p>
          <a:endParaRPr lang="ru-RU"/>
        </a:p>
      </dgm:t>
    </dgm:pt>
    <dgm:pt modelId="{4ECBBB89-8823-4F02-BEB0-9678C343E752}" type="pres">
      <dgm:prSet presAssocID="{E026B1EA-A3A4-4B8D-B638-7C3FCA63CE5F}" presName="root2" presStyleCnt="0"/>
      <dgm:spPr/>
    </dgm:pt>
    <dgm:pt modelId="{E9ED4B61-AB26-4DFD-BA4B-2D77C63D8A91}" type="pres">
      <dgm:prSet presAssocID="{E026B1EA-A3A4-4B8D-B638-7C3FCA63CE5F}" presName="LevelTwoTextNode" presStyleLbl="asst3" presStyleIdx="3" presStyleCnt="4" custScaleX="301195" custScaleY="232756" custLinFactNeighborX="-23328" custLinFactNeighborY="286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6E620F-195A-4BC9-B39A-C2C3BE2C2ED9}" type="pres">
      <dgm:prSet presAssocID="{E026B1EA-A3A4-4B8D-B638-7C3FCA63CE5F}" presName="level3hierChild" presStyleCnt="0"/>
      <dgm:spPr/>
    </dgm:pt>
  </dgm:ptLst>
  <dgm:cxnLst>
    <dgm:cxn modelId="{E669AAB2-CF14-4E27-8A8C-0D839D86E1BF}" srcId="{557CFE89-6C8A-4EBB-AA4D-4E1ED64AE789}" destId="{3A86D6CE-7A29-4685-A891-8A2BBDE71EB6}" srcOrd="0" destOrd="0" parTransId="{AE2A040E-2D91-4FA9-8BB3-BE68EA4B4F94}" sibTransId="{9DFE231C-5746-4B45-823E-D8F884EF4F7B}"/>
    <dgm:cxn modelId="{4584D48B-8014-463F-9CD2-6DCDFD92F5C1}" type="presOf" srcId="{AE2A040E-2D91-4FA9-8BB3-BE68EA4B4F94}" destId="{3EBA4109-A949-45B4-B005-D16C34781B6E}" srcOrd="1" destOrd="0" presId="urn:microsoft.com/office/officeart/2005/8/layout/hierarchy2"/>
    <dgm:cxn modelId="{4665F1A8-C9E3-41B1-B767-11F90E634F7C}" srcId="{3A86D6CE-7A29-4685-A891-8A2BBDE71EB6}" destId="{06FF7CBC-07CF-4E21-BC5F-1F0F8BCBB843}" srcOrd="0" destOrd="0" parTransId="{B3E74B2A-EE64-4575-9B8B-AD19AAD5B1FC}" sibTransId="{CF61FBA6-D9E2-45D7-B934-1BCC1735798C}"/>
    <dgm:cxn modelId="{47D144A9-12CF-4B1B-9AF7-9EFF649355B2}" srcId="{2D1AAB4F-270D-472B-935B-79B607FC59B5}" destId="{557CFE89-6C8A-4EBB-AA4D-4E1ED64AE789}" srcOrd="0" destOrd="0" parTransId="{04F5E074-4209-44E4-A6C7-E1CB6C86BC1C}" sibTransId="{2A6AC689-22AB-4E76-A73A-6DF9DA5668B1}"/>
    <dgm:cxn modelId="{2DAE48B8-DF20-44A5-B156-1D3BE10E1BCB}" type="presOf" srcId="{7CF064CA-F294-4BB3-9AED-DD7B97B23110}" destId="{A6BD64A0-BF3E-42DB-A245-2DD016335D05}" srcOrd="0" destOrd="0" presId="urn:microsoft.com/office/officeart/2005/8/layout/hierarchy2"/>
    <dgm:cxn modelId="{E79BDEB4-E29E-4469-8EB0-7B3DF4D6A477}" type="presOf" srcId="{36BFCBDE-13B6-4824-A4EA-5EEFCB0AB8AC}" destId="{FDA0D347-C3A8-428F-AE73-8C10D0969747}" srcOrd="0" destOrd="0" presId="urn:microsoft.com/office/officeart/2005/8/layout/hierarchy2"/>
    <dgm:cxn modelId="{C3F3E1AC-CB17-44C0-BA3B-176CD27A85D4}" type="presOf" srcId="{B3E74B2A-EE64-4575-9B8B-AD19AAD5B1FC}" destId="{9A72E095-1E3E-4587-A690-E470DBE15DF5}" srcOrd="1" destOrd="0" presId="urn:microsoft.com/office/officeart/2005/8/layout/hierarchy2"/>
    <dgm:cxn modelId="{FBEBF0A9-4717-4D91-8BD6-99CFE60069A8}" type="presOf" srcId="{06FF7CBC-07CF-4E21-BC5F-1F0F8BCBB843}" destId="{24A74021-934E-4EBC-A9EE-D7DAC49A54D6}" srcOrd="0" destOrd="0" presId="urn:microsoft.com/office/officeart/2005/8/layout/hierarchy2"/>
    <dgm:cxn modelId="{CEE5E8E7-7DE2-44DC-9331-DA9A7C9E9DB7}" type="presOf" srcId="{D5C5B4B8-247D-4D69-B891-3C569E0312DD}" destId="{5300A0C9-7ED9-428B-AAD6-73629F294B0E}" srcOrd="0" destOrd="0" presId="urn:microsoft.com/office/officeart/2005/8/layout/hierarchy2"/>
    <dgm:cxn modelId="{975D9E63-1A54-4F44-9B6B-4DAF02A5E9BC}" type="presOf" srcId="{C971CB54-D885-49A9-A33C-45E566943995}" destId="{B8E50D24-39F1-4E30-9EB5-0AB4F94A5574}" srcOrd="0" destOrd="0" presId="urn:microsoft.com/office/officeart/2005/8/layout/hierarchy2"/>
    <dgm:cxn modelId="{3B7E5B03-EF21-48CE-83DB-D49EAF75B4E5}" type="presOf" srcId="{9C9F6AE7-0D36-4A94-856D-1518942F1D71}" destId="{411800DC-CE68-4291-A228-E12D40EE52A8}" srcOrd="0" destOrd="0" presId="urn:microsoft.com/office/officeart/2005/8/layout/hierarchy2"/>
    <dgm:cxn modelId="{91DBECA9-A008-4E45-8CE7-83DFC31FB191}" srcId="{085D7B41-15FC-45F0-B5D5-10338C87E210}" destId="{3E4CA18B-03C0-41BC-A8A5-6F4F64F6094B}" srcOrd="1" destOrd="0" parTransId="{D5C5B4B8-247D-4D69-B891-3C569E0312DD}" sibTransId="{7C14660C-7C0D-4B0E-A5E6-148D08BBB926}"/>
    <dgm:cxn modelId="{453E8BEC-F80A-41DC-9AEC-970F42F476BE}" srcId="{7B110762-89AE-4A9A-A720-79A5B16C5099}" destId="{EE17363B-7A04-48A7-94ED-427519E18F67}" srcOrd="0" destOrd="0" parTransId="{9C9F6AE7-0D36-4A94-856D-1518942F1D71}" sibTransId="{1D0730CC-F91B-4101-B23D-54EF845663E9}"/>
    <dgm:cxn modelId="{1C8F0DF5-F685-4C3B-8A2B-505598209FCF}" type="presOf" srcId="{7A0D49BD-986B-4141-A7EF-3D421B7D1A6D}" destId="{4166DB92-6E90-4194-84ED-88EFB192F2BE}" srcOrd="0" destOrd="0" presId="urn:microsoft.com/office/officeart/2005/8/layout/hierarchy2"/>
    <dgm:cxn modelId="{E377BC99-EB1B-4646-91CB-A4B0FB6B40B6}" srcId="{085D7B41-15FC-45F0-B5D5-10338C87E210}" destId="{7CF064CA-F294-4BB3-9AED-DD7B97B23110}" srcOrd="0" destOrd="0" parTransId="{0E9D9434-C312-4D5B-A29B-994B49ED71E5}" sibTransId="{921A0BEF-9639-4414-9D81-AEF528FC7981}"/>
    <dgm:cxn modelId="{C2A5DC75-913E-41CF-B241-FB0ED5DA54BE}" type="presOf" srcId="{7A0D49BD-986B-4141-A7EF-3D421B7D1A6D}" destId="{AB0CB6DD-F42F-4EB9-B51A-D5712DEE4A9B}" srcOrd="1" destOrd="0" presId="urn:microsoft.com/office/officeart/2005/8/layout/hierarchy2"/>
    <dgm:cxn modelId="{553A0F2A-9811-4D62-94C9-F7B80C8A33A9}" type="presOf" srcId="{D5C5B4B8-247D-4D69-B891-3C569E0312DD}" destId="{85E89256-967D-4BB0-ACF1-203FFE81F517}" srcOrd="1" destOrd="0" presId="urn:microsoft.com/office/officeart/2005/8/layout/hierarchy2"/>
    <dgm:cxn modelId="{E186FBFB-151C-40D7-B74A-16D9F522D46A}" srcId="{3A86D6CE-7A29-4685-A891-8A2BBDE71EB6}" destId="{7B110762-89AE-4A9A-A720-79A5B16C5099}" srcOrd="1" destOrd="0" parTransId="{C971CB54-D885-49A9-A33C-45E566943995}" sibTransId="{1D959B21-09BB-469D-B6F4-0D27CFB7D8A6}"/>
    <dgm:cxn modelId="{2E4DFE34-BC18-434F-9C1C-B2658930F8BD}" type="presOf" srcId="{9C9F6AE7-0D36-4A94-856D-1518942F1D71}" destId="{E4D36420-BD62-44B9-B374-D160C59C20F5}" srcOrd="1" destOrd="0" presId="urn:microsoft.com/office/officeart/2005/8/layout/hierarchy2"/>
    <dgm:cxn modelId="{1C16821F-3CB2-4F6E-9990-AC60186CD471}" type="presOf" srcId="{EE17363B-7A04-48A7-94ED-427519E18F67}" destId="{4710E1EB-4C56-41A6-82AA-0C9B82B20654}" srcOrd="0" destOrd="0" presId="urn:microsoft.com/office/officeart/2005/8/layout/hierarchy2"/>
    <dgm:cxn modelId="{6714514A-810A-4F81-B3BA-5C2F7CB8D621}" type="presOf" srcId="{0E9D9434-C312-4D5B-A29B-994B49ED71E5}" destId="{EA71F7C2-4956-4692-B1DE-2D91E2E1F6CF}" srcOrd="1" destOrd="0" presId="urn:microsoft.com/office/officeart/2005/8/layout/hierarchy2"/>
    <dgm:cxn modelId="{C170A218-C651-40A0-B284-50AEAF1ACF02}" type="presOf" srcId="{557CFE89-6C8A-4EBB-AA4D-4E1ED64AE789}" destId="{511793B5-F7B4-4888-AC9D-1D3F6191FC52}" srcOrd="0" destOrd="0" presId="urn:microsoft.com/office/officeart/2005/8/layout/hierarchy2"/>
    <dgm:cxn modelId="{17725D87-AF5D-4249-894A-7ED5E066AC68}" type="presOf" srcId="{3A86D6CE-7A29-4685-A891-8A2BBDE71EB6}" destId="{22833E25-CBC2-4D4D-A4D7-D9B42320B36A}" srcOrd="0" destOrd="0" presId="urn:microsoft.com/office/officeart/2005/8/layout/hierarchy2"/>
    <dgm:cxn modelId="{E5E2ECD8-C37A-47E7-AB8A-97A905B9EF45}" type="presOf" srcId="{2D1AAB4F-270D-472B-935B-79B607FC59B5}" destId="{48F8E40A-186C-49F5-8401-16713D699EEA}" srcOrd="0" destOrd="0" presId="urn:microsoft.com/office/officeart/2005/8/layout/hierarchy2"/>
    <dgm:cxn modelId="{3FA49D2E-7859-476B-B8F6-917272D67625}" type="presOf" srcId="{7B110762-89AE-4A9A-A720-79A5B16C5099}" destId="{D45F647E-95A3-404C-AAD6-0DD10C5771C2}" srcOrd="0" destOrd="0" presId="urn:microsoft.com/office/officeart/2005/8/layout/hierarchy2"/>
    <dgm:cxn modelId="{0495C522-E440-4646-A8C5-438C27A6785D}" type="presOf" srcId="{085D7B41-15FC-45F0-B5D5-10338C87E210}" destId="{C29BE3BC-DDDD-46D4-B9B9-E3B0F48BAB1E}" srcOrd="0" destOrd="0" presId="urn:microsoft.com/office/officeart/2005/8/layout/hierarchy2"/>
    <dgm:cxn modelId="{8355DE2D-273B-4AB6-B89E-F3745A45538C}" type="presOf" srcId="{E026B1EA-A3A4-4B8D-B638-7C3FCA63CE5F}" destId="{E9ED4B61-AB26-4DFD-BA4B-2D77C63D8A91}" srcOrd="0" destOrd="0" presId="urn:microsoft.com/office/officeart/2005/8/layout/hierarchy2"/>
    <dgm:cxn modelId="{92FD3F72-69F7-4BCF-961A-B572365AC2EE}" type="presOf" srcId="{AE2A040E-2D91-4FA9-8BB3-BE68EA4B4F94}" destId="{CF7BBC72-0563-4734-AAAC-198BDAE94AEC}" srcOrd="0" destOrd="0" presId="urn:microsoft.com/office/officeart/2005/8/layout/hierarchy2"/>
    <dgm:cxn modelId="{2F0BADEE-9377-48E8-80A7-4CA67BB15F4B}" type="presOf" srcId="{B3E74B2A-EE64-4575-9B8B-AD19AAD5B1FC}" destId="{8A0B077F-C411-42AB-B25F-D5C4CAA9CBFA}" srcOrd="0" destOrd="0" presId="urn:microsoft.com/office/officeart/2005/8/layout/hierarchy2"/>
    <dgm:cxn modelId="{741CD48C-A783-4C15-B74A-E9A4F49609E8}" type="presOf" srcId="{36BFCBDE-13B6-4824-A4EA-5EEFCB0AB8AC}" destId="{60989A16-3B40-454E-BE87-B93AE372D4CF}" srcOrd="1" destOrd="0" presId="urn:microsoft.com/office/officeart/2005/8/layout/hierarchy2"/>
    <dgm:cxn modelId="{BB62D910-A314-4913-B916-2D3FB1F7233F}" type="presOf" srcId="{0E9D9434-C312-4D5B-A29B-994B49ED71E5}" destId="{A065CEED-F0E7-4997-8026-E0A51A50DC3C}" srcOrd="0" destOrd="0" presId="urn:microsoft.com/office/officeart/2005/8/layout/hierarchy2"/>
    <dgm:cxn modelId="{7A15FDED-4DC0-42AF-A31E-E5A3DB52B795}" srcId="{EE17363B-7A04-48A7-94ED-427519E18F67}" destId="{085D7B41-15FC-45F0-B5D5-10338C87E210}" srcOrd="0" destOrd="0" parTransId="{36BFCBDE-13B6-4824-A4EA-5EEFCB0AB8AC}" sibTransId="{6D292F4E-64E5-4454-A952-4BBCF0B10CB9}"/>
    <dgm:cxn modelId="{66C3DFB4-C6CE-42C6-8BF8-1FD0B070B37C}" srcId="{7B110762-89AE-4A9A-A720-79A5B16C5099}" destId="{E026B1EA-A3A4-4B8D-B638-7C3FCA63CE5F}" srcOrd="1" destOrd="0" parTransId="{7A0D49BD-986B-4141-A7EF-3D421B7D1A6D}" sibTransId="{DD735189-911A-46C1-95D3-1F3004145995}"/>
    <dgm:cxn modelId="{A7594C81-C13D-42C7-9304-93276D56E393}" type="presOf" srcId="{3E4CA18B-03C0-41BC-A8A5-6F4F64F6094B}" destId="{1C4D8F0A-1814-40BC-A957-C54C732E486B}" srcOrd="0" destOrd="0" presId="urn:microsoft.com/office/officeart/2005/8/layout/hierarchy2"/>
    <dgm:cxn modelId="{86EBD42F-C666-4FE9-8311-CA50C5C91D63}" type="presOf" srcId="{C971CB54-D885-49A9-A33C-45E566943995}" destId="{A539298D-1E5A-4829-8FFF-330A3B6F1A83}" srcOrd="1" destOrd="0" presId="urn:microsoft.com/office/officeart/2005/8/layout/hierarchy2"/>
    <dgm:cxn modelId="{1D76D214-D1F6-411F-8886-E9D0B769EDD5}" type="presParOf" srcId="{48F8E40A-186C-49F5-8401-16713D699EEA}" destId="{FF760A88-52A9-4C08-97BE-88AD8AF5C55B}" srcOrd="0" destOrd="0" presId="urn:microsoft.com/office/officeart/2005/8/layout/hierarchy2"/>
    <dgm:cxn modelId="{4A9A15C1-8587-4D2B-A17A-D2F46D415EA3}" type="presParOf" srcId="{FF760A88-52A9-4C08-97BE-88AD8AF5C55B}" destId="{511793B5-F7B4-4888-AC9D-1D3F6191FC52}" srcOrd="0" destOrd="0" presId="urn:microsoft.com/office/officeart/2005/8/layout/hierarchy2"/>
    <dgm:cxn modelId="{EC955DBD-99EC-4A34-B166-03B0AB3E0310}" type="presParOf" srcId="{FF760A88-52A9-4C08-97BE-88AD8AF5C55B}" destId="{D91F25A3-6A72-404E-828F-A8DE4CD0020A}" srcOrd="1" destOrd="0" presId="urn:microsoft.com/office/officeart/2005/8/layout/hierarchy2"/>
    <dgm:cxn modelId="{3154C55C-9D03-4E4A-956F-C2EA497F1022}" type="presParOf" srcId="{D91F25A3-6A72-404E-828F-A8DE4CD0020A}" destId="{CF7BBC72-0563-4734-AAAC-198BDAE94AEC}" srcOrd="0" destOrd="0" presId="urn:microsoft.com/office/officeart/2005/8/layout/hierarchy2"/>
    <dgm:cxn modelId="{7F5A56C2-F492-4120-9591-B5FEB6FC9D50}" type="presParOf" srcId="{CF7BBC72-0563-4734-AAAC-198BDAE94AEC}" destId="{3EBA4109-A949-45B4-B005-D16C34781B6E}" srcOrd="0" destOrd="0" presId="urn:microsoft.com/office/officeart/2005/8/layout/hierarchy2"/>
    <dgm:cxn modelId="{7152A0AA-47F1-47B4-AF2B-9422DB5C1D01}" type="presParOf" srcId="{D91F25A3-6A72-404E-828F-A8DE4CD0020A}" destId="{16BA9241-E019-4812-A4C0-D289E5F74129}" srcOrd="1" destOrd="0" presId="urn:microsoft.com/office/officeart/2005/8/layout/hierarchy2"/>
    <dgm:cxn modelId="{30DD7B1A-7F19-44CA-9FF3-CC270034C5A7}" type="presParOf" srcId="{16BA9241-E019-4812-A4C0-D289E5F74129}" destId="{22833E25-CBC2-4D4D-A4D7-D9B42320B36A}" srcOrd="0" destOrd="0" presId="urn:microsoft.com/office/officeart/2005/8/layout/hierarchy2"/>
    <dgm:cxn modelId="{574126AD-43EC-4FA2-919B-DFA327C3A897}" type="presParOf" srcId="{16BA9241-E019-4812-A4C0-D289E5F74129}" destId="{9B750269-AF6B-4335-9195-44E21A2DAD2C}" srcOrd="1" destOrd="0" presId="urn:microsoft.com/office/officeart/2005/8/layout/hierarchy2"/>
    <dgm:cxn modelId="{62CD1CD3-622B-40CE-AB27-311729D6AAED}" type="presParOf" srcId="{9B750269-AF6B-4335-9195-44E21A2DAD2C}" destId="{8A0B077F-C411-42AB-B25F-D5C4CAA9CBFA}" srcOrd="0" destOrd="0" presId="urn:microsoft.com/office/officeart/2005/8/layout/hierarchy2"/>
    <dgm:cxn modelId="{64379A13-8754-406E-9E77-EB6FD7854D55}" type="presParOf" srcId="{8A0B077F-C411-42AB-B25F-D5C4CAA9CBFA}" destId="{9A72E095-1E3E-4587-A690-E470DBE15DF5}" srcOrd="0" destOrd="0" presId="urn:microsoft.com/office/officeart/2005/8/layout/hierarchy2"/>
    <dgm:cxn modelId="{04961721-F6D7-4A8B-865B-01CEB47DE24A}" type="presParOf" srcId="{9B750269-AF6B-4335-9195-44E21A2DAD2C}" destId="{35280AA9-6F5A-45AC-9700-D62D915E7243}" srcOrd="1" destOrd="0" presId="urn:microsoft.com/office/officeart/2005/8/layout/hierarchy2"/>
    <dgm:cxn modelId="{517DB70F-AD81-4460-B22B-55F1BC025E22}" type="presParOf" srcId="{35280AA9-6F5A-45AC-9700-D62D915E7243}" destId="{24A74021-934E-4EBC-A9EE-D7DAC49A54D6}" srcOrd="0" destOrd="0" presId="urn:microsoft.com/office/officeart/2005/8/layout/hierarchy2"/>
    <dgm:cxn modelId="{E5F23ABD-125B-4874-8A84-A447CB04652B}" type="presParOf" srcId="{35280AA9-6F5A-45AC-9700-D62D915E7243}" destId="{E4899128-DCA8-4199-A83C-4B03145BC4BD}" srcOrd="1" destOrd="0" presId="urn:microsoft.com/office/officeart/2005/8/layout/hierarchy2"/>
    <dgm:cxn modelId="{EAE97AD2-CD97-4CD1-9F4A-F88708DEB03C}" type="presParOf" srcId="{9B750269-AF6B-4335-9195-44E21A2DAD2C}" destId="{B8E50D24-39F1-4E30-9EB5-0AB4F94A5574}" srcOrd="2" destOrd="0" presId="urn:microsoft.com/office/officeart/2005/8/layout/hierarchy2"/>
    <dgm:cxn modelId="{1BEF082D-1762-4158-B2AB-3EF08C84F5F3}" type="presParOf" srcId="{B8E50D24-39F1-4E30-9EB5-0AB4F94A5574}" destId="{A539298D-1E5A-4829-8FFF-330A3B6F1A83}" srcOrd="0" destOrd="0" presId="urn:microsoft.com/office/officeart/2005/8/layout/hierarchy2"/>
    <dgm:cxn modelId="{592D21F1-F43E-4759-A6EE-F3342BBF251E}" type="presParOf" srcId="{9B750269-AF6B-4335-9195-44E21A2DAD2C}" destId="{F0A80582-A08F-460E-B3E2-84AD61E60794}" srcOrd="3" destOrd="0" presId="urn:microsoft.com/office/officeart/2005/8/layout/hierarchy2"/>
    <dgm:cxn modelId="{64CB9535-C811-4B97-A371-AF09457FDF6B}" type="presParOf" srcId="{F0A80582-A08F-460E-B3E2-84AD61E60794}" destId="{D45F647E-95A3-404C-AAD6-0DD10C5771C2}" srcOrd="0" destOrd="0" presId="urn:microsoft.com/office/officeart/2005/8/layout/hierarchy2"/>
    <dgm:cxn modelId="{1BE9D9D0-D838-458D-8B73-514D08ECB11C}" type="presParOf" srcId="{F0A80582-A08F-460E-B3E2-84AD61E60794}" destId="{5EB1BDC2-DBE4-47CD-A457-3B58DA9AB3BE}" srcOrd="1" destOrd="0" presId="urn:microsoft.com/office/officeart/2005/8/layout/hierarchy2"/>
    <dgm:cxn modelId="{5EBB6DC2-457B-43C3-9E2F-64C52427D4FE}" type="presParOf" srcId="{5EB1BDC2-DBE4-47CD-A457-3B58DA9AB3BE}" destId="{411800DC-CE68-4291-A228-E12D40EE52A8}" srcOrd="0" destOrd="0" presId="urn:microsoft.com/office/officeart/2005/8/layout/hierarchy2"/>
    <dgm:cxn modelId="{AB05E085-C90B-4C3D-9F6D-14F555D6BF0B}" type="presParOf" srcId="{411800DC-CE68-4291-A228-E12D40EE52A8}" destId="{E4D36420-BD62-44B9-B374-D160C59C20F5}" srcOrd="0" destOrd="0" presId="urn:microsoft.com/office/officeart/2005/8/layout/hierarchy2"/>
    <dgm:cxn modelId="{DE900428-9E60-4A09-A63E-05BFBA868B2C}" type="presParOf" srcId="{5EB1BDC2-DBE4-47CD-A457-3B58DA9AB3BE}" destId="{0587F07F-646E-4327-A327-47BDF35DE941}" srcOrd="1" destOrd="0" presId="urn:microsoft.com/office/officeart/2005/8/layout/hierarchy2"/>
    <dgm:cxn modelId="{C4BF610D-ADAF-4058-82B7-D3C23060F2D0}" type="presParOf" srcId="{0587F07F-646E-4327-A327-47BDF35DE941}" destId="{4710E1EB-4C56-41A6-82AA-0C9B82B20654}" srcOrd="0" destOrd="0" presId="urn:microsoft.com/office/officeart/2005/8/layout/hierarchy2"/>
    <dgm:cxn modelId="{A50DCA6F-1F48-4D6B-9845-52918ADBC0F6}" type="presParOf" srcId="{0587F07F-646E-4327-A327-47BDF35DE941}" destId="{CD71587F-0452-4AB9-9BEF-182FD03504CC}" srcOrd="1" destOrd="0" presId="urn:microsoft.com/office/officeart/2005/8/layout/hierarchy2"/>
    <dgm:cxn modelId="{CD403914-28EF-420F-B528-AC2B29213D2B}" type="presParOf" srcId="{CD71587F-0452-4AB9-9BEF-182FD03504CC}" destId="{FDA0D347-C3A8-428F-AE73-8C10D0969747}" srcOrd="0" destOrd="0" presId="urn:microsoft.com/office/officeart/2005/8/layout/hierarchy2"/>
    <dgm:cxn modelId="{FCAA64FB-578C-491C-81BD-4E6D3FD6D2DF}" type="presParOf" srcId="{FDA0D347-C3A8-428F-AE73-8C10D0969747}" destId="{60989A16-3B40-454E-BE87-B93AE372D4CF}" srcOrd="0" destOrd="0" presId="urn:microsoft.com/office/officeart/2005/8/layout/hierarchy2"/>
    <dgm:cxn modelId="{583D128D-CA52-44E9-BC2E-831FDE0470F8}" type="presParOf" srcId="{CD71587F-0452-4AB9-9BEF-182FD03504CC}" destId="{55986E3F-C092-4435-A634-25CED06E8B1C}" srcOrd="1" destOrd="0" presId="urn:microsoft.com/office/officeart/2005/8/layout/hierarchy2"/>
    <dgm:cxn modelId="{123731B6-6446-430C-A66D-F0636181145F}" type="presParOf" srcId="{55986E3F-C092-4435-A634-25CED06E8B1C}" destId="{C29BE3BC-DDDD-46D4-B9B9-E3B0F48BAB1E}" srcOrd="0" destOrd="0" presId="urn:microsoft.com/office/officeart/2005/8/layout/hierarchy2"/>
    <dgm:cxn modelId="{7C883999-3130-4FBA-8D37-E37DC96CA623}" type="presParOf" srcId="{55986E3F-C092-4435-A634-25CED06E8B1C}" destId="{90690B13-80E6-474A-9A63-8E05A888EDD3}" srcOrd="1" destOrd="0" presId="urn:microsoft.com/office/officeart/2005/8/layout/hierarchy2"/>
    <dgm:cxn modelId="{0B39D63E-4F47-4B56-8BD5-9368EAA3AAC0}" type="presParOf" srcId="{90690B13-80E6-474A-9A63-8E05A888EDD3}" destId="{A065CEED-F0E7-4997-8026-E0A51A50DC3C}" srcOrd="0" destOrd="0" presId="urn:microsoft.com/office/officeart/2005/8/layout/hierarchy2"/>
    <dgm:cxn modelId="{30728B3D-B4B8-4035-A158-C93A04AED153}" type="presParOf" srcId="{A065CEED-F0E7-4997-8026-E0A51A50DC3C}" destId="{EA71F7C2-4956-4692-B1DE-2D91E2E1F6CF}" srcOrd="0" destOrd="0" presId="urn:microsoft.com/office/officeart/2005/8/layout/hierarchy2"/>
    <dgm:cxn modelId="{9FF765D0-C093-4CF8-AD3E-BE0C218DAFEE}" type="presParOf" srcId="{90690B13-80E6-474A-9A63-8E05A888EDD3}" destId="{E99E6399-C79C-4E34-8DE2-F2EAC99F7FE3}" srcOrd="1" destOrd="0" presId="urn:microsoft.com/office/officeart/2005/8/layout/hierarchy2"/>
    <dgm:cxn modelId="{1E0BDD1F-5392-42ED-AAF4-9CFC330B4BFE}" type="presParOf" srcId="{E99E6399-C79C-4E34-8DE2-F2EAC99F7FE3}" destId="{A6BD64A0-BF3E-42DB-A245-2DD016335D05}" srcOrd="0" destOrd="0" presId="urn:microsoft.com/office/officeart/2005/8/layout/hierarchy2"/>
    <dgm:cxn modelId="{6BEB92F2-D8A8-4E0A-8CAC-5DFE59B3D942}" type="presParOf" srcId="{E99E6399-C79C-4E34-8DE2-F2EAC99F7FE3}" destId="{139415FB-097A-4A4D-BF60-EB51ECC14FAF}" srcOrd="1" destOrd="0" presId="urn:microsoft.com/office/officeart/2005/8/layout/hierarchy2"/>
    <dgm:cxn modelId="{6E77B69C-1173-4DCE-B0EC-157CFA019768}" type="presParOf" srcId="{90690B13-80E6-474A-9A63-8E05A888EDD3}" destId="{5300A0C9-7ED9-428B-AAD6-73629F294B0E}" srcOrd="2" destOrd="0" presId="urn:microsoft.com/office/officeart/2005/8/layout/hierarchy2"/>
    <dgm:cxn modelId="{C046712C-515D-4B8E-8A36-9488865BF30E}" type="presParOf" srcId="{5300A0C9-7ED9-428B-AAD6-73629F294B0E}" destId="{85E89256-967D-4BB0-ACF1-203FFE81F517}" srcOrd="0" destOrd="0" presId="urn:microsoft.com/office/officeart/2005/8/layout/hierarchy2"/>
    <dgm:cxn modelId="{52ACCFDE-3DE3-489C-874F-FF54A1DFA060}" type="presParOf" srcId="{90690B13-80E6-474A-9A63-8E05A888EDD3}" destId="{C8346D1B-3EAF-470C-8208-3A0FF04437DB}" srcOrd="3" destOrd="0" presId="urn:microsoft.com/office/officeart/2005/8/layout/hierarchy2"/>
    <dgm:cxn modelId="{E98B15BE-6B6F-4396-96A7-8DC4389136EA}" type="presParOf" srcId="{C8346D1B-3EAF-470C-8208-3A0FF04437DB}" destId="{1C4D8F0A-1814-40BC-A957-C54C732E486B}" srcOrd="0" destOrd="0" presId="urn:microsoft.com/office/officeart/2005/8/layout/hierarchy2"/>
    <dgm:cxn modelId="{6BB1798F-A6EF-4F9C-B3D4-769E76549D15}" type="presParOf" srcId="{C8346D1B-3EAF-470C-8208-3A0FF04437DB}" destId="{F4DFC013-4099-42D6-BD69-83C84C317ACC}" srcOrd="1" destOrd="0" presId="urn:microsoft.com/office/officeart/2005/8/layout/hierarchy2"/>
    <dgm:cxn modelId="{CFEDF5D2-1046-4176-9747-A2EFF25587F6}" type="presParOf" srcId="{5EB1BDC2-DBE4-47CD-A457-3B58DA9AB3BE}" destId="{4166DB92-6E90-4194-84ED-88EFB192F2BE}" srcOrd="2" destOrd="0" presId="urn:microsoft.com/office/officeart/2005/8/layout/hierarchy2"/>
    <dgm:cxn modelId="{DE360DDD-6CE4-4BEF-8469-BF3769018A6B}" type="presParOf" srcId="{4166DB92-6E90-4194-84ED-88EFB192F2BE}" destId="{AB0CB6DD-F42F-4EB9-B51A-D5712DEE4A9B}" srcOrd="0" destOrd="0" presId="urn:microsoft.com/office/officeart/2005/8/layout/hierarchy2"/>
    <dgm:cxn modelId="{EBAA074D-F5C6-4361-A287-9C97E054CEF0}" type="presParOf" srcId="{5EB1BDC2-DBE4-47CD-A457-3B58DA9AB3BE}" destId="{4ECBBB89-8823-4F02-BEB0-9678C343E752}" srcOrd="3" destOrd="0" presId="urn:microsoft.com/office/officeart/2005/8/layout/hierarchy2"/>
    <dgm:cxn modelId="{6826EB25-21DF-4672-BC62-181DFB759D66}" type="presParOf" srcId="{4ECBBB89-8823-4F02-BEB0-9678C343E752}" destId="{E9ED4B61-AB26-4DFD-BA4B-2D77C63D8A91}" srcOrd="0" destOrd="0" presId="urn:microsoft.com/office/officeart/2005/8/layout/hierarchy2"/>
    <dgm:cxn modelId="{D940FEE9-25D4-4DA6-AFFF-9D12F7FF59DE}" type="presParOf" srcId="{4ECBBB89-8823-4F02-BEB0-9678C343E752}" destId="{836E620F-195A-4BC9-B39A-C2C3BE2C2ED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1AAB4F-270D-472B-935B-79B607FC59B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57CFE89-6C8A-4EBB-AA4D-4E1ED64AE789}">
      <dgm:prSet phldrT="[Текст]" custT="1"/>
      <dgm:spPr/>
      <dgm:t>
        <a:bodyPr/>
        <a:lstStyle/>
        <a:p>
          <a:r>
            <a:rPr lang="ru-RU" sz="1400" dirty="0" smtClean="0"/>
            <a:t>Собрание/</a:t>
          </a:r>
        </a:p>
        <a:p>
          <a:r>
            <a:rPr lang="ru-RU" sz="1400" dirty="0" smtClean="0"/>
            <a:t>конференция </a:t>
          </a:r>
        </a:p>
        <a:p>
          <a:r>
            <a:rPr lang="ru-RU" sz="1400" dirty="0" smtClean="0"/>
            <a:t> по вопросу организации ТОС </a:t>
          </a:r>
        </a:p>
      </dgm:t>
    </dgm:pt>
    <dgm:pt modelId="{04F5E074-4209-44E4-A6C7-E1CB6C86BC1C}" type="parTrans" cxnId="{47D144A9-12CF-4B1B-9AF7-9EFF649355B2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2A6AC689-22AB-4E76-A73A-6DF9DA5668B1}" type="sibTrans" cxnId="{47D144A9-12CF-4B1B-9AF7-9EFF649355B2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3A86D6CE-7A29-4685-A891-8A2BBDE71EB6}" type="asst">
      <dgm:prSet phldrT="[Текст]" custT="1"/>
      <dgm:spPr/>
      <dgm:t>
        <a:bodyPr/>
        <a:lstStyle/>
        <a:p>
          <a:r>
            <a:rPr lang="ru-RU" sz="1400" dirty="0" smtClean="0"/>
            <a:t>Принятие </a:t>
          </a:r>
          <a:endParaRPr lang="ru-RU" sz="1400" dirty="0" smtClean="0"/>
        </a:p>
        <a:p>
          <a:r>
            <a:rPr lang="ru-RU" sz="1400" dirty="0" smtClean="0"/>
            <a:t>Устава ТОС</a:t>
          </a:r>
          <a:endParaRPr lang="ru-RU" sz="1400" dirty="0"/>
        </a:p>
      </dgm:t>
    </dgm:pt>
    <dgm:pt modelId="{9DFE231C-5746-4B45-823E-D8F884EF4F7B}" type="sibTrans" cxnId="{E669AAB2-CF14-4E27-8A8C-0D839D86E1BF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AE2A040E-2D91-4FA9-8BB3-BE68EA4B4F94}" type="parTrans" cxnId="{E669AAB2-CF14-4E27-8A8C-0D839D86E1BF}">
      <dgm:prSet custT="1"/>
      <dgm:spPr/>
      <dgm:t>
        <a:bodyPr/>
        <a:lstStyle/>
        <a:p>
          <a:endParaRPr lang="ru-RU" sz="1100">
            <a:solidFill>
              <a:schemeClr val="tx1"/>
            </a:solidFill>
          </a:endParaRPr>
        </a:p>
      </dgm:t>
    </dgm:pt>
    <dgm:pt modelId="{7B110762-89AE-4A9A-A720-79A5B16C5099}">
      <dgm:prSet custT="1"/>
      <dgm:spPr/>
      <dgm:t>
        <a:bodyPr/>
        <a:lstStyle/>
        <a:p>
          <a:r>
            <a:rPr lang="ru-RU" sz="1400" dirty="0" smtClean="0"/>
            <a:t>2 </a:t>
          </a:r>
          <a:r>
            <a:rPr lang="ru-RU" sz="1400" dirty="0" smtClean="0"/>
            <a:t>экземпляра </a:t>
          </a:r>
          <a:r>
            <a:rPr lang="ru-RU" sz="1400" dirty="0" smtClean="0"/>
            <a:t>утверждённого Устава + протокол собрания/конференции</a:t>
          </a:r>
        </a:p>
        <a:p>
          <a:r>
            <a:rPr lang="ru-RU" sz="1400" dirty="0" smtClean="0"/>
            <a:t>с сопроводительным  письмом в </a:t>
          </a:r>
          <a:r>
            <a:rPr lang="ru-RU" sz="1400" dirty="0" smtClean="0"/>
            <a:t>Администрацию </a:t>
          </a:r>
          <a:r>
            <a:rPr lang="ru-RU" sz="1400" dirty="0" smtClean="0"/>
            <a:t>города (канцелярия)</a:t>
          </a:r>
          <a:endParaRPr lang="ru-RU" sz="1400" dirty="0" smtClean="0"/>
        </a:p>
        <a:p>
          <a:endParaRPr lang="ru-RU" sz="1400" dirty="0"/>
        </a:p>
      </dgm:t>
    </dgm:pt>
    <dgm:pt modelId="{C971CB54-D885-49A9-A33C-45E566943995}" type="parTrans" cxnId="{E186FBFB-151C-40D7-B74A-16D9F522D46A}">
      <dgm:prSet custT="1"/>
      <dgm:spPr/>
      <dgm:t>
        <a:bodyPr/>
        <a:lstStyle/>
        <a:p>
          <a:endParaRPr lang="ru-RU" sz="1100">
            <a:solidFill>
              <a:schemeClr val="tx1"/>
            </a:solidFill>
          </a:endParaRPr>
        </a:p>
      </dgm:t>
    </dgm:pt>
    <dgm:pt modelId="{1D959B21-09BB-469D-B6F4-0D27CFB7D8A6}" type="sibTrans" cxnId="{E186FBFB-151C-40D7-B74A-16D9F522D46A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E026B1EA-A3A4-4B8D-B638-7C3FCA63CE5F}" type="asst">
      <dgm:prSet custT="1"/>
      <dgm:spPr/>
      <dgm:t>
        <a:bodyPr/>
        <a:lstStyle/>
        <a:p>
          <a:r>
            <a:rPr lang="ru-RU" sz="1400" dirty="0" smtClean="0"/>
            <a:t>Решение о регистрации Устава </a:t>
          </a:r>
        </a:p>
        <a:p>
          <a:r>
            <a:rPr lang="ru-RU" sz="1400" dirty="0" smtClean="0"/>
            <a:t>(в течение 30 дней</a:t>
          </a:r>
          <a:r>
            <a:rPr lang="ru-RU" sz="1400" dirty="0" smtClean="0"/>
            <a:t>,)</a:t>
          </a:r>
          <a:endParaRPr lang="ru-RU" sz="1400" dirty="0" smtClean="0"/>
        </a:p>
        <a:p>
          <a:r>
            <a:rPr lang="ru-RU" sz="1400" dirty="0" smtClean="0"/>
            <a:t>Дата принятия </a:t>
          </a:r>
          <a:r>
            <a:rPr lang="ru-RU" sz="1400" dirty="0" smtClean="0"/>
            <a:t>решения = </a:t>
          </a:r>
          <a:r>
            <a:rPr lang="ru-RU" sz="1400" dirty="0" smtClean="0"/>
            <a:t>дата регистрации Устава </a:t>
          </a:r>
          <a:endParaRPr lang="ru-RU" sz="1400" dirty="0"/>
        </a:p>
      </dgm:t>
    </dgm:pt>
    <dgm:pt modelId="{7A0D49BD-986B-4141-A7EF-3D421B7D1A6D}" type="parTrans" cxnId="{66C3DFB4-C6CE-42C6-8BF8-1FD0B070B37C}">
      <dgm:prSet custT="1"/>
      <dgm:spPr/>
      <dgm:t>
        <a:bodyPr/>
        <a:lstStyle/>
        <a:p>
          <a:endParaRPr lang="ru-RU" sz="1100">
            <a:solidFill>
              <a:schemeClr val="tx1"/>
            </a:solidFill>
          </a:endParaRPr>
        </a:p>
      </dgm:t>
    </dgm:pt>
    <dgm:pt modelId="{DD735189-911A-46C1-95D3-1F3004145995}" type="sibTrans" cxnId="{66C3DFB4-C6CE-42C6-8BF8-1FD0B070B37C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7CF064CA-F294-4BB3-9AED-DD7B97B23110}" type="asst">
      <dgm:prSet custT="1"/>
      <dgm:spPr/>
      <dgm:t>
        <a:bodyPr/>
        <a:lstStyle/>
        <a:p>
          <a:r>
            <a:rPr lang="ru-RU" sz="1400" dirty="0" smtClean="0"/>
            <a:t>Решение  об отказе в регистрации Устава</a:t>
          </a:r>
        </a:p>
        <a:p>
          <a:r>
            <a:rPr lang="ru-RU" sz="1400" dirty="0" smtClean="0"/>
            <a:t>(в течение 30 </a:t>
          </a:r>
          <a:r>
            <a:rPr lang="ru-RU" sz="1400" dirty="0" smtClean="0"/>
            <a:t>дней)</a:t>
          </a:r>
          <a:endParaRPr lang="ru-RU" sz="1400" dirty="0"/>
        </a:p>
      </dgm:t>
    </dgm:pt>
    <dgm:pt modelId="{0E9D9434-C312-4D5B-A29B-994B49ED71E5}" type="parTrans" cxnId="{E377BC99-EB1B-4646-91CB-A4B0FB6B40B6}">
      <dgm:prSet custT="1"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921A0BEF-9639-4414-9D81-AEF528FC7981}" type="sibTrans" cxnId="{E377BC99-EB1B-4646-91CB-A4B0FB6B40B6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6002159A-A995-4B49-9F87-856EBAB2961B}">
      <dgm:prSet/>
      <dgm:spPr/>
      <dgm:t>
        <a:bodyPr/>
        <a:lstStyle/>
        <a:p>
          <a:r>
            <a:rPr lang="ru-RU" dirty="0" smtClean="0"/>
            <a:t>Решение об организации ТОС   </a:t>
          </a:r>
          <a:endParaRPr lang="ru-RU" dirty="0"/>
        </a:p>
      </dgm:t>
    </dgm:pt>
    <dgm:pt modelId="{FB4E100F-8C03-47CA-8A16-D6225942E513}" type="parTrans" cxnId="{393A146C-C5B6-492A-A45A-70D15A8403A3}">
      <dgm:prSet/>
      <dgm:spPr/>
      <dgm:t>
        <a:bodyPr/>
        <a:lstStyle/>
        <a:p>
          <a:endParaRPr lang="ru-RU"/>
        </a:p>
      </dgm:t>
    </dgm:pt>
    <dgm:pt modelId="{B35D3730-4BCC-411A-9F45-260CBF0B23C4}" type="sibTrans" cxnId="{393A146C-C5B6-492A-A45A-70D15A8403A3}">
      <dgm:prSet/>
      <dgm:spPr/>
      <dgm:t>
        <a:bodyPr/>
        <a:lstStyle/>
        <a:p>
          <a:endParaRPr lang="ru-RU"/>
        </a:p>
      </dgm:t>
    </dgm:pt>
    <dgm:pt modelId="{1F47F9C2-6D6B-46E2-8594-11F2763A6055}">
      <dgm:prSet custT="1"/>
      <dgm:spPr/>
      <dgm:t>
        <a:bodyPr/>
        <a:lstStyle/>
        <a:p>
          <a:r>
            <a:rPr lang="ru-RU" sz="1400" dirty="0" smtClean="0"/>
            <a:t>Выдача свидетельства  о </a:t>
          </a:r>
          <a:r>
            <a:rPr lang="ru-RU" sz="1400" dirty="0" smtClean="0"/>
            <a:t>регистрации (при личном обращении)</a:t>
          </a:r>
          <a:endParaRPr lang="ru-RU" sz="1400" dirty="0"/>
        </a:p>
      </dgm:t>
    </dgm:pt>
    <dgm:pt modelId="{4B935FB5-7C56-4687-BBFE-CB87F9A614D8}" type="parTrans" cxnId="{7DB84462-5902-4E5F-BF61-0B50B5514911}">
      <dgm:prSet/>
      <dgm:spPr/>
      <dgm:t>
        <a:bodyPr/>
        <a:lstStyle/>
        <a:p>
          <a:endParaRPr lang="ru-RU"/>
        </a:p>
      </dgm:t>
    </dgm:pt>
    <dgm:pt modelId="{B19ED2B2-3D71-45E7-83FD-52D1EC5DF5B4}" type="sibTrans" cxnId="{7DB84462-5902-4E5F-BF61-0B50B5514911}">
      <dgm:prSet/>
      <dgm:spPr/>
      <dgm:t>
        <a:bodyPr/>
        <a:lstStyle/>
        <a:p>
          <a:endParaRPr lang="ru-RU"/>
        </a:p>
      </dgm:t>
    </dgm:pt>
    <dgm:pt modelId="{7ED9895A-E32C-4592-90AB-C0DAF4139B6F}">
      <dgm:prSet custT="1"/>
      <dgm:spPr/>
      <dgm:t>
        <a:bodyPr/>
        <a:lstStyle/>
        <a:p>
          <a:r>
            <a:rPr lang="ru-RU" sz="1400" dirty="0" smtClean="0"/>
            <a:t>Занесение  Устава </a:t>
          </a:r>
        </a:p>
        <a:p>
          <a:r>
            <a:rPr lang="ru-RU" sz="1400" dirty="0" smtClean="0"/>
            <a:t>в </a:t>
          </a:r>
          <a:r>
            <a:rPr lang="ru-RU" sz="1400" dirty="0" smtClean="0"/>
            <a:t>электронный Реестр </a:t>
          </a:r>
          <a:endParaRPr lang="ru-RU" sz="1400" dirty="0" smtClean="0"/>
        </a:p>
        <a:p>
          <a:r>
            <a:rPr lang="ru-RU" sz="1400" dirty="0" smtClean="0"/>
            <a:t>в течение   5 дней </a:t>
          </a:r>
        </a:p>
        <a:p>
          <a:r>
            <a:rPr lang="ru-RU" sz="1400" dirty="0" smtClean="0"/>
            <a:t>(уполномоченное лицо)</a:t>
          </a:r>
        </a:p>
        <a:p>
          <a:r>
            <a:rPr lang="ru-RU" sz="1400" dirty="0" smtClean="0"/>
            <a:t>УПРАВЛЕНИЕ ДЕЛАМИ</a:t>
          </a:r>
        </a:p>
        <a:p>
          <a:endParaRPr lang="ru-RU" sz="1100" dirty="0"/>
        </a:p>
      </dgm:t>
    </dgm:pt>
    <dgm:pt modelId="{AABF6F80-A287-4833-A0E3-1E2E5E5C2674}" type="parTrans" cxnId="{39350BD2-4A4A-4DA4-B2BB-70FA3539E097}">
      <dgm:prSet/>
      <dgm:spPr/>
      <dgm:t>
        <a:bodyPr/>
        <a:lstStyle/>
        <a:p>
          <a:endParaRPr lang="ru-RU"/>
        </a:p>
      </dgm:t>
    </dgm:pt>
    <dgm:pt modelId="{7DC83CFF-97F2-4025-ABB5-532D0466F866}" type="sibTrans" cxnId="{39350BD2-4A4A-4DA4-B2BB-70FA3539E097}">
      <dgm:prSet/>
      <dgm:spPr/>
      <dgm:t>
        <a:bodyPr/>
        <a:lstStyle/>
        <a:p>
          <a:endParaRPr lang="ru-RU"/>
        </a:p>
      </dgm:t>
    </dgm:pt>
    <dgm:pt modelId="{48F8E40A-186C-49F5-8401-16713D699EEA}" type="pres">
      <dgm:prSet presAssocID="{2D1AAB4F-270D-472B-935B-79B607FC59B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760A88-52A9-4C08-97BE-88AD8AF5C55B}" type="pres">
      <dgm:prSet presAssocID="{557CFE89-6C8A-4EBB-AA4D-4E1ED64AE789}" presName="root1" presStyleCnt="0"/>
      <dgm:spPr/>
    </dgm:pt>
    <dgm:pt modelId="{511793B5-F7B4-4888-AC9D-1D3F6191FC52}" type="pres">
      <dgm:prSet presAssocID="{557CFE89-6C8A-4EBB-AA4D-4E1ED64AE789}" presName="LevelOneTextNode" presStyleLbl="node0" presStyleIdx="0" presStyleCnt="1" custScaleX="127727" custScaleY="430560" custLinFactY="-41105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1F25A3-6A72-404E-828F-A8DE4CD0020A}" type="pres">
      <dgm:prSet presAssocID="{557CFE89-6C8A-4EBB-AA4D-4E1ED64AE789}" presName="level2hierChild" presStyleCnt="0"/>
      <dgm:spPr/>
    </dgm:pt>
    <dgm:pt modelId="{CF7BBC72-0563-4734-AAAC-198BDAE94AEC}" type="pres">
      <dgm:prSet presAssocID="{AE2A040E-2D91-4FA9-8BB3-BE68EA4B4F9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3EBA4109-A949-45B4-B005-D16C34781B6E}" type="pres">
      <dgm:prSet presAssocID="{AE2A040E-2D91-4FA9-8BB3-BE68EA4B4F9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16BA9241-E019-4812-A4C0-D289E5F74129}" type="pres">
      <dgm:prSet presAssocID="{3A86D6CE-7A29-4685-A891-8A2BBDE71EB6}" presName="root2" presStyleCnt="0"/>
      <dgm:spPr/>
    </dgm:pt>
    <dgm:pt modelId="{22833E25-CBC2-4D4D-A4D7-D9B42320B36A}" type="pres">
      <dgm:prSet presAssocID="{3A86D6CE-7A29-4685-A891-8A2BBDE71EB6}" presName="LevelTwoTextNode" presStyleLbl="asst1" presStyleIdx="0" presStyleCnt="1" custScaleX="131349" custScaleY="167112" custLinFactY="58622" custLinFactNeighborX="-1514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750269-AF6B-4335-9195-44E21A2DAD2C}" type="pres">
      <dgm:prSet presAssocID="{3A86D6CE-7A29-4685-A891-8A2BBDE71EB6}" presName="level3hierChild" presStyleCnt="0"/>
      <dgm:spPr/>
    </dgm:pt>
    <dgm:pt modelId="{B8E50D24-39F1-4E30-9EB5-0AB4F94A5574}" type="pres">
      <dgm:prSet presAssocID="{C971CB54-D885-49A9-A33C-45E566943995}" presName="conn2-1" presStyleLbl="parChTrans1D3" presStyleIdx="0" presStyleCnt="1"/>
      <dgm:spPr/>
      <dgm:t>
        <a:bodyPr/>
        <a:lstStyle/>
        <a:p>
          <a:endParaRPr lang="ru-RU"/>
        </a:p>
      </dgm:t>
    </dgm:pt>
    <dgm:pt modelId="{A539298D-1E5A-4829-8FFF-330A3B6F1A83}" type="pres">
      <dgm:prSet presAssocID="{C971CB54-D885-49A9-A33C-45E566943995}" presName="connTx" presStyleLbl="parChTrans1D3" presStyleIdx="0" presStyleCnt="1"/>
      <dgm:spPr/>
      <dgm:t>
        <a:bodyPr/>
        <a:lstStyle/>
        <a:p>
          <a:endParaRPr lang="ru-RU"/>
        </a:p>
      </dgm:t>
    </dgm:pt>
    <dgm:pt modelId="{F0A80582-A08F-460E-B3E2-84AD61E60794}" type="pres">
      <dgm:prSet presAssocID="{7B110762-89AE-4A9A-A720-79A5B16C5099}" presName="root2" presStyleCnt="0"/>
      <dgm:spPr/>
    </dgm:pt>
    <dgm:pt modelId="{D45F647E-95A3-404C-AAD6-0DD10C5771C2}" type="pres">
      <dgm:prSet presAssocID="{7B110762-89AE-4A9A-A720-79A5B16C5099}" presName="LevelTwoTextNode" presStyleLbl="node3" presStyleIdx="0" presStyleCnt="1" custScaleX="183517" custScaleY="373063" custLinFactY="63294" custLinFactNeighborX="-2609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B1BDC2-DBE4-47CD-A457-3B58DA9AB3BE}" type="pres">
      <dgm:prSet presAssocID="{7B110762-89AE-4A9A-A720-79A5B16C5099}" presName="level3hierChild" presStyleCnt="0"/>
      <dgm:spPr/>
    </dgm:pt>
    <dgm:pt modelId="{A065CEED-F0E7-4997-8026-E0A51A50DC3C}" type="pres">
      <dgm:prSet presAssocID="{0E9D9434-C312-4D5B-A29B-994B49ED71E5}" presName="conn2-1" presStyleLbl="parChTrans1D4" presStyleIdx="0" presStyleCnt="4"/>
      <dgm:spPr/>
      <dgm:t>
        <a:bodyPr/>
        <a:lstStyle/>
        <a:p>
          <a:endParaRPr lang="ru-RU"/>
        </a:p>
      </dgm:t>
    </dgm:pt>
    <dgm:pt modelId="{EA71F7C2-4956-4692-B1DE-2D91E2E1F6CF}" type="pres">
      <dgm:prSet presAssocID="{0E9D9434-C312-4D5B-A29B-994B49ED71E5}" presName="connTx" presStyleLbl="parChTrans1D4" presStyleIdx="0" presStyleCnt="4"/>
      <dgm:spPr/>
      <dgm:t>
        <a:bodyPr/>
        <a:lstStyle/>
        <a:p>
          <a:endParaRPr lang="ru-RU"/>
        </a:p>
      </dgm:t>
    </dgm:pt>
    <dgm:pt modelId="{E99E6399-C79C-4E34-8DE2-F2EAC99F7FE3}" type="pres">
      <dgm:prSet presAssocID="{7CF064CA-F294-4BB3-9AED-DD7B97B23110}" presName="root2" presStyleCnt="0"/>
      <dgm:spPr/>
    </dgm:pt>
    <dgm:pt modelId="{A6BD64A0-BF3E-42DB-A245-2DD016335D05}" type="pres">
      <dgm:prSet presAssocID="{7CF064CA-F294-4BB3-9AED-DD7B97B23110}" presName="LevelTwoTextNode" presStyleLbl="asst3" presStyleIdx="0" presStyleCnt="2" custScaleX="146820" custScaleY="247596" custLinFactY="200000" custLinFactNeighborX="-1450" custLinFactNeighborY="2708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9415FB-097A-4A4D-BF60-EB51ECC14FAF}" type="pres">
      <dgm:prSet presAssocID="{7CF064CA-F294-4BB3-9AED-DD7B97B23110}" presName="level3hierChild" presStyleCnt="0"/>
      <dgm:spPr/>
    </dgm:pt>
    <dgm:pt modelId="{4166DB92-6E90-4194-84ED-88EFB192F2BE}" type="pres">
      <dgm:prSet presAssocID="{7A0D49BD-986B-4141-A7EF-3D421B7D1A6D}" presName="conn2-1" presStyleLbl="parChTrans1D4" presStyleIdx="1" presStyleCnt="4"/>
      <dgm:spPr/>
      <dgm:t>
        <a:bodyPr/>
        <a:lstStyle/>
        <a:p>
          <a:endParaRPr lang="ru-RU"/>
        </a:p>
      </dgm:t>
    </dgm:pt>
    <dgm:pt modelId="{AB0CB6DD-F42F-4EB9-B51A-D5712DEE4A9B}" type="pres">
      <dgm:prSet presAssocID="{7A0D49BD-986B-4141-A7EF-3D421B7D1A6D}" presName="connTx" presStyleLbl="parChTrans1D4" presStyleIdx="1" presStyleCnt="4"/>
      <dgm:spPr/>
      <dgm:t>
        <a:bodyPr/>
        <a:lstStyle/>
        <a:p>
          <a:endParaRPr lang="ru-RU"/>
        </a:p>
      </dgm:t>
    </dgm:pt>
    <dgm:pt modelId="{4ECBBB89-8823-4F02-BEB0-9678C343E752}" type="pres">
      <dgm:prSet presAssocID="{E026B1EA-A3A4-4B8D-B638-7C3FCA63CE5F}" presName="root2" presStyleCnt="0"/>
      <dgm:spPr/>
    </dgm:pt>
    <dgm:pt modelId="{E9ED4B61-AB26-4DFD-BA4B-2D77C63D8A91}" type="pres">
      <dgm:prSet presAssocID="{E026B1EA-A3A4-4B8D-B638-7C3FCA63CE5F}" presName="LevelTwoTextNode" presStyleLbl="asst3" presStyleIdx="1" presStyleCnt="2" custScaleX="142174" custScaleY="408100" custLinFactY="-150544" custLinFactNeighborX="-3525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6E620F-195A-4BC9-B39A-C2C3BE2C2ED9}" type="pres">
      <dgm:prSet presAssocID="{E026B1EA-A3A4-4B8D-B638-7C3FCA63CE5F}" presName="level3hierChild" presStyleCnt="0"/>
      <dgm:spPr/>
    </dgm:pt>
    <dgm:pt modelId="{8C27D8DF-B900-4D83-8637-D6BA7B34A60A}" type="pres">
      <dgm:prSet presAssocID="{4B935FB5-7C56-4687-BBFE-CB87F9A614D8}" presName="conn2-1" presStyleLbl="parChTrans1D4" presStyleIdx="2" presStyleCnt="4"/>
      <dgm:spPr/>
      <dgm:t>
        <a:bodyPr/>
        <a:lstStyle/>
        <a:p>
          <a:endParaRPr lang="ru-RU"/>
        </a:p>
      </dgm:t>
    </dgm:pt>
    <dgm:pt modelId="{E768176F-0DC0-4D7B-ACCC-46FCA1CAF95B}" type="pres">
      <dgm:prSet presAssocID="{4B935FB5-7C56-4687-BBFE-CB87F9A614D8}" presName="connTx" presStyleLbl="parChTrans1D4" presStyleIdx="2" presStyleCnt="4"/>
      <dgm:spPr/>
      <dgm:t>
        <a:bodyPr/>
        <a:lstStyle/>
        <a:p>
          <a:endParaRPr lang="ru-RU"/>
        </a:p>
      </dgm:t>
    </dgm:pt>
    <dgm:pt modelId="{A148F67D-0FC1-4CF1-8024-9E38ACF32375}" type="pres">
      <dgm:prSet presAssocID="{1F47F9C2-6D6B-46E2-8594-11F2763A6055}" presName="root2" presStyleCnt="0"/>
      <dgm:spPr/>
    </dgm:pt>
    <dgm:pt modelId="{479287AD-75B8-42BE-BB70-EB7A1076DEC0}" type="pres">
      <dgm:prSet presAssocID="{1F47F9C2-6D6B-46E2-8594-11F2763A6055}" presName="LevelTwoTextNode" presStyleLbl="node4" presStyleIdx="0" presStyleCnt="2" custScaleX="145908" custScaleY="211211" custLinFactY="-100000" custLinFactNeighborX="-9603" custLinFactNeighborY="-115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EC9A65-EA69-4A8C-83DB-363DD7865013}" type="pres">
      <dgm:prSet presAssocID="{1F47F9C2-6D6B-46E2-8594-11F2763A6055}" presName="level3hierChild" presStyleCnt="0"/>
      <dgm:spPr/>
    </dgm:pt>
    <dgm:pt modelId="{FF77372D-A7B0-40E0-B1C9-64DF82E6756E}" type="pres">
      <dgm:prSet presAssocID="{AABF6F80-A287-4833-A0E3-1E2E5E5C2674}" presName="conn2-1" presStyleLbl="parChTrans1D4" presStyleIdx="3" presStyleCnt="4"/>
      <dgm:spPr/>
      <dgm:t>
        <a:bodyPr/>
        <a:lstStyle/>
        <a:p>
          <a:endParaRPr lang="ru-RU"/>
        </a:p>
      </dgm:t>
    </dgm:pt>
    <dgm:pt modelId="{F5B89192-95EF-491C-B59A-98F46E4B0704}" type="pres">
      <dgm:prSet presAssocID="{AABF6F80-A287-4833-A0E3-1E2E5E5C2674}" presName="connTx" presStyleLbl="parChTrans1D4" presStyleIdx="3" presStyleCnt="4"/>
      <dgm:spPr/>
      <dgm:t>
        <a:bodyPr/>
        <a:lstStyle/>
        <a:p>
          <a:endParaRPr lang="ru-RU"/>
        </a:p>
      </dgm:t>
    </dgm:pt>
    <dgm:pt modelId="{ABED4661-DDD1-4A6E-BCEA-2FFD20A27713}" type="pres">
      <dgm:prSet presAssocID="{7ED9895A-E32C-4592-90AB-C0DAF4139B6F}" presName="root2" presStyleCnt="0"/>
      <dgm:spPr/>
    </dgm:pt>
    <dgm:pt modelId="{0CDFBE89-7D42-4665-A0B2-836D217C0FE3}" type="pres">
      <dgm:prSet presAssocID="{7ED9895A-E32C-4592-90AB-C0DAF4139B6F}" presName="LevelTwoTextNode" presStyleLbl="node4" presStyleIdx="1" presStyleCnt="2" custScaleX="165885" custScaleY="399510" custLinFactY="68182" custLinFactNeighborX="-18253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D9CB61-0763-4EE2-B02A-0987CB2B7580}" type="pres">
      <dgm:prSet presAssocID="{7ED9895A-E32C-4592-90AB-C0DAF4139B6F}" presName="level3hierChild" presStyleCnt="0"/>
      <dgm:spPr/>
    </dgm:pt>
    <dgm:pt modelId="{463F9750-094D-4D63-B820-15FC1A6BAB3C}" type="pres">
      <dgm:prSet presAssocID="{FB4E100F-8C03-47CA-8A16-D6225942E513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720720C-0519-46C1-8D7D-89E9F4F97A7C}" type="pres">
      <dgm:prSet presAssocID="{FB4E100F-8C03-47CA-8A16-D6225942E513}" presName="connTx" presStyleLbl="parChTrans1D2" presStyleIdx="1" presStyleCnt="2"/>
      <dgm:spPr/>
      <dgm:t>
        <a:bodyPr/>
        <a:lstStyle/>
        <a:p>
          <a:endParaRPr lang="ru-RU"/>
        </a:p>
      </dgm:t>
    </dgm:pt>
    <dgm:pt modelId="{74813DE9-01D2-4853-804C-F5269A65B022}" type="pres">
      <dgm:prSet presAssocID="{6002159A-A995-4B49-9F87-856EBAB2961B}" presName="root2" presStyleCnt="0"/>
      <dgm:spPr/>
    </dgm:pt>
    <dgm:pt modelId="{B87F3BA9-D266-4D5A-98FE-0BB8320A8868}" type="pres">
      <dgm:prSet presAssocID="{6002159A-A995-4B49-9F87-856EBAB2961B}" presName="LevelTwoTextNode" presStyleLbl="node2" presStyleIdx="0" presStyleCnt="1" custScaleX="166341" custLinFactY="-208853" custLinFactNeighborX="-13905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6B10FE-146A-4D08-BD8E-4A326BE9DAC6}" type="pres">
      <dgm:prSet presAssocID="{6002159A-A995-4B49-9F87-856EBAB2961B}" presName="level3hierChild" presStyleCnt="0"/>
      <dgm:spPr/>
    </dgm:pt>
  </dgm:ptLst>
  <dgm:cxnLst>
    <dgm:cxn modelId="{E669AAB2-CF14-4E27-8A8C-0D839D86E1BF}" srcId="{557CFE89-6C8A-4EBB-AA4D-4E1ED64AE789}" destId="{3A86D6CE-7A29-4685-A891-8A2BBDE71EB6}" srcOrd="0" destOrd="0" parTransId="{AE2A040E-2D91-4FA9-8BB3-BE68EA4B4F94}" sibTransId="{9DFE231C-5746-4B45-823E-D8F884EF4F7B}"/>
    <dgm:cxn modelId="{553663D3-513A-4EAB-893C-9229D4EE4958}" type="presOf" srcId="{7B110762-89AE-4A9A-A720-79A5B16C5099}" destId="{D45F647E-95A3-404C-AAD6-0DD10C5771C2}" srcOrd="0" destOrd="0" presId="urn:microsoft.com/office/officeart/2005/8/layout/hierarchy2"/>
    <dgm:cxn modelId="{47D144A9-12CF-4B1B-9AF7-9EFF649355B2}" srcId="{2D1AAB4F-270D-472B-935B-79B607FC59B5}" destId="{557CFE89-6C8A-4EBB-AA4D-4E1ED64AE789}" srcOrd="0" destOrd="0" parTransId="{04F5E074-4209-44E4-A6C7-E1CB6C86BC1C}" sibTransId="{2A6AC689-22AB-4E76-A73A-6DF9DA5668B1}"/>
    <dgm:cxn modelId="{DFC9CB02-0C04-4351-A4FB-BF06ACD19094}" type="presOf" srcId="{7CF064CA-F294-4BB3-9AED-DD7B97B23110}" destId="{A6BD64A0-BF3E-42DB-A245-2DD016335D05}" srcOrd="0" destOrd="0" presId="urn:microsoft.com/office/officeart/2005/8/layout/hierarchy2"/>
    <dgm:cxn modelId="{F90635D7-5E23-4526-AC0D-594D96B87552}" type="presOf" srcId="{2D1AAB4F-270D-472B-935B-79B607FC59B5}" destId="{48F8E40A-186C-49F5-8401-16713D699EEA}" srcOrd="0" destOrd="0" presId="urn:microsoft.com/office/officeart/2005/8/layout/hierarchy2"/>
    <dgm:cxn modelId="{20A9356E-17E4-4B0D-AA96-AE27D0E0E773}" type="presOf" srcId="{3A86D6CE-7A29-4685-A891-8A2BBDE71EB6}" destId="{22833E25-CBC2-4D4D-A4D7-D9B42320B36A}" srcOrd="0" destOrd="0" presId="urn:microsoft.com/office/officeart/2005/8/layout/hierarchy2"/>
    <dgm:cxn modelId="{2875861C-38FB-44EF-A7BD-D2AE9A196CA2}" type="presOf" srcId="{7A0D49BD-986B-4141-A7EF-3D421B7D1A6D}" destId="{AB0CB6DD-F42F-4EB9-B51A-D5712DEE4A9B}" srcOrd="1" destOrd="0" presId="urn:microsoft.com/office/officeart/2005/8/layout/hierarchy2"/>
    <dgm:cxn modelId="{175B74D1-D420-4E99-8EAA-9743FDF91E79}" type="presOf" srcId="{7ED9895A-E32C-4592-90AB-C0DAF4139B6F}" destId="{0CDFBE89-7D42-4665-A0B2-836D217C0FE3}" srcOrd="0" destOrd="0" presId="urn:microsoft.com/office/officeart/2005/8/layout/hierarchy2"/>
    <dgm:cxn modelId="{74A8A21B-B478-40A2-86B4-5307622A2E84}" type="presOf" srcId="{4B935FB5-7C56-4687-BBFE-CB87F9A614D8}" destId="{8C27D8DF-B900-4D83-8637-D6BA7B34A60A}" srcOrd="0" destOrd="0" presId="urn:microsoft.com/office/officeart/2005/8/layout/hierarchy2"/>
    <dgm:cxn modelId="{F84C6FC0-19A5-4D0D-8BD5-568E770EB39F}" type="presOf" srcId="{AABF6F80-A287-4833-A0E3-1E2E5E5C2674}" destId="{FF77372D-A7B0-40E0-B1C9-64DF82E6756E}" srcOrd="0" destOrd="0" presId="urn:microsoft.com/office/officeart/2005/8/layout/hierarchy2"/>
    <dgm:cxn modelId="{595A3FF1-F988-45BA-B569-468FEBB978EA}" type="presOf" srcId="{4B935FB5-7C56-4687-BBFE-CB87F9A614D8}" destId="{E768176F-0DC0-4D7B-ACCC-46FCA1CAF95B}" srcOrd="1" destOrd="0" presId="urn:microsoft.com/office/officeart/2005/8/layout/hierarchy2"/>
    <dgm:cxn modelId="{DC003D65-38B0-4CE9-808C-354A1DF53738}" type="presOf" srcId="{C971CB54-D885-49A9-A33C-45E566943995}" destId="{A539298D-1E5A-4829-8FFF-330A3B6F1A83}" srcOrd="1" destOrd="0" presId="urn:microsoft.com/office/officeart/2005/8/layout/hierarchy2"/>
    <dgm:cxn modelId="{1610A33E-5038-4390-944F-E4EF4C7C19DD}" type="presOf" srcId="{7A0D49BD-986B-4141-A7EF-3D421B7D1A6D}" destId="{4166DB92-6E90-4194-84ED-88EFB192F2BE}" srcOrd="0" destOrd="0" presId="urn:microsoft.com/office/officeart/2005/8/layout/hierarchy2"/>
    <dgm:cxn modelId="{DEC1D5B6-A275-4709-9E3C-B93660BB690C}" type="presOf" srcId="{AABF6F80-A287-4833-A0E3-1E2E5E5C2674}" destId="{F5B89192-95EF-491C-B59A-98F46E4B0704}" srcOrd="1" destOrd="0" presId="urn:microsoft.com/office/officeart/2005/8/layout/hierarchy2"/>
    <dgm:cxn modelId="{E377BC99-EB1B-4646-91CB-A4B0FB6B40B6}" srcId="{7B110762-89AE-4A9A-A720-79A5B16C5099}" destId="{7CF064CA-F294-4BB3-9AED-DD7B97B23110}" srcOrd="0" destOrd="0" parTransId="{0E9D9434-C312-4D5B-A29B-994B49ED71E5}" sibTransId="{921A0BEF-9639-4414-9D81-AEF528FC7981}"/>
    <dgm:cxn modelId="{7DB84462-5902-4E5F-BF61-0B50B5514911}" srcId="{E026B1EA-A3A4-4B8D-B638-7C3FCA63CE5F}" destId="{1F47F9C2-6D6B-46E2-8594-11F2763A6055}" srcOrd="0" destOrd="0" parTransId="{4B935FB5-7C56-4687-BBFE-CB87F9A614D8}" sibTransId="{B19ED2B2-3D71-45E7-83FD-52D1EC5DF5B4}"/>
    <dgm:cxn modelId="{768E8E15-6968-4105-9293-8E52983237F4}" type="presOf" srcId="{0E9D9434-C312-4D5B-A29B-994B49ED71E5}" destId="{EA71F7C2-4956-4692-B1DE-2D91E2E1F6CF}" srcOrd="1" destOrd="0" presId="urn:microsoft.com/office/officeart/2005/8/layout/hierarchy2"/>
    <dgm:cxn modelId="{BD1BBFB1-1453-4ED8-B031-08BBE041CAA1}" type="presOf" srcId="{0E9D9434-C312-4D5B-A29B-994B49ED71E5}" destId="{A065CEED-F0E7-4997-8026-E0A51A50DC3C}" srcOrd="0" destOrd="0" presId="urn:microsoft.com/office/officeart/2005/8/layout/hierarchy2"/>
    <dgm:cxn modelId="{39350BD2-4A4A-4DA4-B2BB-70FA3539E097}" srcId="{1F47F9C2-6D6B-46E2-8594-11F2763A6055}" destId="{7ED9895A-E32C-4592-90AB-C0DAF4139B6F}" srcOrd="0" destOrd="0" parTransId="{AABF6F80-A287-4833-A0E3-1E2E5E5C2674}" sibTransId="{7DC83CFF-97F2-4025-ABB5-532D0466F866}"/>
    <dgm:cxn modelId="{393A146C-C5B6-492A-A45A-70D15A8403A3}" srcId="{557CFE89-6C8A-4EBB-AA4D-4E1ED64AE789}" destId="{6002159A-A995-4B49-9F87-856EBAB2961B}" srcOrd="1" destOrd="0" parTransId="{FB4E100F-8C03-47CA-8A16-D6225942E513}" sibTransId="{B35D3730-4BCC-411A-9F45-260CBF0B23C4}"/>
    <dgm:cxn modelId="{47AB3A9A-B780-4223-B879-9EE59CA18CF8}" type="presOf" srcId="{AE2A040E-2D91-4FA9-8BB3-BE68EA4B4F94}" destId="{3EBA4109-A949-45B4-B005-D16C34781B6E}" srcOrd="1" destOrd="0" presId="urn:microsoft.com/office/officeart/2005/8/layout/hierarchy2"/>
    <dgm:cxn modelId="{E186FBFB-151C-40D7-B74A-16D9F522D46A}" srcId="{3A86D6CE-7A29-4685-A891-8A2BBDE71EB6}" destId="{7B110762-89AE-4A9A-A720-79A5B16C5099}" srcOrd="0" destOrd="0" parTransId="{C971CB54-D885-49A9-A33C-45E566943995}" sibTransId="{1D959B21-09BB-469D-B6F4-0D27CFB7D8A6}"/>
    <dgm:cxn modelId="{883FE574-F28F-45AC-B4E4-CF2AE477DD41}" type="presOf" srcId="{AE2A040E-2D91-4FA9-8BB3-BE68EA4B4F94}" destId="{CF7BBC72-0563-4734-AAAC-198BDAE94AEC}" srcOrd="0" destOrd="0" presId="urn:microsoft.com/office/officeart/2005/8/layout/hierarchy2"/>
    <dgm:cxn modelId="{89A572F2-225F-4FD3-8440-37F157CB80B8}" type="presOf" srcId="{6002159A-A995-4B49-9F87-856EBAB2961B}" destId="{B87F3BA9-D266-4D5A-98FE-0BB8320A8868}" srcOrd="0" destOrd="0" presId="urn:microsoft.com/office/officeart/2005/8/layout/hierarchy2"/>
    <dgm:cxn modelId="{665677E1-7CE4-4E27-9DB0-882E184F9245}" type="presOf" srcId="{557CFE89-6C8A-4EBB-AA4D-4E1ED64AE789}" destId="{511793B5-F7B4-4888-AC9D-1D3F6191FC52}" srcOrd="0" destOrd="0" presId="urn:microsoft.com/office/officeart/2005/8/layout/hierarchy2"/>
    <dgm:cxn modelId="{CB073E99-2C86-4AC4-A248-7F03318FDB43}" type="presOf" srcId="{FB4E100F-8C03-47CA-8A16-D6225942E513}" destId="{463F9750-094D-4D63-B820-15FC1A6BAB3C}" srcOrd="0" destOrd="0" presId="urn:microsoft.com/office/officeart/2005/8/layout/hierarchy2"/>
    <dgm:cxn modelId="{66EC90AF-57B0-49FE-BC62-C24881868428}" type="presOf" srcId="{E026B1EA-A3A4-4B8D-B638-7C3FCA63CE5F}" destId="{E9ED4B61-AB26-4DFD-BA4B-2D77C63D8A91}" srcOrd="0" destOrd="0" presId="urn:microsoft.com/office/officeart/2005/8/layout/hierarchy2"/>
    <dgm:cxn modelId="{FB9A2EB5-3C4F-4DD3-BA5D-392892967689}" type="presOf" srcId="{FB4E100F-8C03-47CA-8A16-D6225942E513}" destId="{5720720C-0519-46C1-8D7D-89E9F4F97A7C}" srcOrd="1" destOrd="0" presId="urn:microsoft.com/office/officeart/2005/8/layout/hierarchy2"/>
    <dgm:cxn modelId="{66C3DFB4-C6CE-42C6-8BF8-1FD0B070B37C}" srcId="{7B110762-89AE-4A9A-A720-79A5B16C5099}" destId="{E026B1EA-A3A4-4B8D-B638-7C3FCA63CE5F}" srcOrd="1" destOrd="0" parTransId="{7A0D49BD-986B-4141-A7EF-3D421B7D1A6D}" sibTransId="{DD735189-911A-46C1-95D3-1F3004145995}"/>
    <dgm:cxn modelId="{620E72DF-0796-4BB3-A496-A2A30E9E2FA7}" type="presOf" srcId="{1F47F9C2-6D6B-46E2-8594-11F2763A6055}" destId="{479287AD-75B8-42BE-BB70-EB7A1076DEC0}" srcOrd="0" destOrd="0" presId="urn:microsoft.com/office/officeart/2005/8/layout/hierarchy2"/>
    <dgm:cxn modelId="{B0D97FF2-7B48-48E2-B306-770789AB6E30}" type="presOf" srcId="{C971CB54-D885-49A9-A33C-45E566943995}" destId="{B8E50D24-39F1-4E30-9EB5-0AB4F94A5574}" srcOrd="0" destOrd="0" presId="urn:microsoft.com/office/officeart/2005/8/layout/hierarchy2"/>
    <dgm:cxn modelId="{84C6F9A9-8B43-44A2-8FDD-91CF24A89921}" type="presParOf" srcId="{48F8E40A-186C-49F5-8401-16713D699EEA}" destId="{FF760A88-52A9-4C08-97BE-88AD8AF5C55B}" srcOrd="0" destOrd="0" presId="urn:microsoft.com/office/officeart/2005/8/layout/hierarchy2"/>
    <dgm:cxn modelId="{8F521B5F-86A4-4D0A-AED7-E6D51923B79D}" type="presParOf" srcId="{FF760A88-52A9-4C08-97BE-88AD8AF5C55B}" destId="{511793B5-F7B4-4888-AC9D-1D3F6191FC52}" srcOrd="0" destOrd="0" presId="urn:microsoft.com/office/officeart/2005/8/layout/hierarchy2"/>
    <dgm:cxn modelId="{C64A22E2-C76A-4AFC-BAE6-16CBBA678672}" type="presParOf" srcId="{FF760A88-52A9-4C08-97BE-88AD8AF5C55B}" destId="{D91F25A3-6A72-404E-828F-A8DE4CD0020A}" srcOrd="1" destOrd="0" presId="urn:microsoft.com/office/officeart/2005/8/layout/hierarchy2"/>
    <dgm:cxn modelId="{28D0A9FF-434F-4FA4-AD7C-B19466084279}" type="presParOf" srcId="{D91F25A3-6A72-404E-828F-A8DE4CD0020A}" destId="{CF7BBC72-0563-4734-AAAC-198BDAE94AEC}" srcOrd="0" destOrd="0" presId="urn:microsoft.com/office/officeart/2005/8/layout/hierarchy2"/>
    <dgm:cxn modelId="{5C2911E5-F109-4EDD-A878-E229CCCE650B}" type="presParOf" srcId="{CF7BBC72-0563-4734-AAAC-198BDAE94AEC}" destId="{3EBA4109-A949-45B4-B005-D16C34781B6E}" srcOrd="0" destOrd="0" presId="urn:microsoft.com/office/officeart/2005/8/layout/hierarchy2"/>
    <dgm:cxn modelId="{2F9EE956-4BB1-4BB8-B594-9D2516103AB2}" type="presParOf" srcId="{D91F25A3-6A72-404E-828F-A8DE4CD0020A}" destId="{16BA9241-E019-4812-A4C0-D289E5F74129}" srcOrd="1" destOrd="0" presId="urn:microsoft.com/office/officeart/2005/8/layout/hierarchy2"/>
    <dgm:cxn modelId="{599D9E09-E65D-42E6-8238-B3E9290F9FFB}" type="presParOf" srcId="{16BA9241-E019-4812-A4C0-D289E5F74129}" destId="{22833E25-CBC2-4D4D-A4D7-D9B42320B36A}" srcOrd="0" destOrd="0" presId="urn:microsoft.com/office/officeart/2005/8/layout/hierarchy2"/>
    <dgm:cxn modelId="{BF359579-E336-40ED-B243-1F53D57F9BEC}" type="presParOf" srcId="{16BA9241-E019-4812-A4C0-D289E5F74129}" destId="{9B750269-AF6B-4335-9195-44E21A2DAD2C}" srcOrd="1" destOrd="0" presId="urn:microsoft.com/office/officeart/2005/8/layout/hierarchy2"/>
    <dgm:cxn modelId="{4B0798E7-B87B-4E55-897A-4DAE5A9126AB}" type="presParOf" srcId="{9B750269-AF6B-4335-9195-44E21A2DAD2C}" destId="{B8E50D24-39F1-4E30-9EB5-0AB4F94A5574}" srcOrd="0" destOrd="0" presId="urn:microsoft.com/office/officeart/2005/8/layout/hierarchy2"/>
    <dgm:cxn modelId="{169D9CB8-8D79-4FE4-9F6F-6D2B37C14A67}" type="presParOf" srcId="{B8E50D24-39F1-4E30-9EB5-0AB4F94A5574}" destId="{A539298D-1E5A-4829-8FFF-330A3B6F1A83}" srcOrd="0" destOrd="0" presId="urn:microsoft.com/office/officeart/2005/8/layout/hierarchy2"/>
    <dgm:cxn modelId="{005EF945-D1C2-4621-A722-362F2B34E04F}" type="presParOf" srcId="{9B750269-AF6B-4335-9195-44E21A2DAD2C}" destId="{F0A80582-A08F-460E-B3E2-84AD61E60794}" srcOrd="1" destOrd="0" presId="urn:microsoft.com/office/officeart/2005/8/layout/hierarchy2"/>
    <dgm:cxn modelId="{A4C9F4EC-0BD8-4098-96FA-79107E83ACA3}" type="presParOf" srcId="{F0A80582-A08F-460E-B3E2-84AD61E60794}" destId="{D45F647E-95A3-404C-AAD6-0DD10C5771C2}" srcOrd="0" destOrd="0" presId="urn:microsoft.com/office/officeart/2005/8/layout/hierarchy2"/>
    <dgm:cxn modelId="{4B6350F6-1AEB-40D8-A6FA-C61A9DEB2C6B}" type="presParOf" srcId="{F0A80582-A08F-460E-B3E2-84AD61E60794}" destId="{5EB1BDC2-DBE4-47CD-A457-3B58DA9AB3BE}" srcOrd="1" destOrd="0" presId="urn:microsoft.com/office/officeart/2005/8/layout/hierarchy2"/>
    <dgm:cxn modelId="{5F19A5D5-7992-44C7-8517-815426C3B3BC}" type="presParOf" srcId="{5EB1BDC2-DBE4-47CD-A457-3B58DA9AB3BE}" destId="{A065CEED-F0E7-4997-8026-E0A51A50DC3C}" srcOrd="0" destOrd="0" presId="urn:microsoft.com/office/officeart/2005/8/layout/hierarchy2"/>
    <dgm:cxn modelId="{119955D9-6020-46E6-B984-795487BF5D61}" type="presParOf" srcId="{A065CEED-F0E7-4997-8026-E0A51A50DC3C}" destId="{EA71F7C2-4956-4692-B1DE-2D91E2E1F6CF}" srcOrd="0" destOrd="0" presId="urn:microsoft.com/office/officeart/2005/8/layout/hierarchy2"/>
    <dgm:cxn modelId="{48ABC518-88A6-4753-A243-55E23D69F1DC}" type="presParOf" srcId="{5EB1BDC2-DBE4-47CD-A457-3B58DA9AB3BE}" destId="{E99E6399-C79C-4E34-8DE2-F2EAC99F7FE3}" srcOrd="1" destOrd="0" presId="urn:microsoft.com/office/officeart/2005/8/layout/hierarchy2"/>
    <dgm:cxn modelId="{8B3B63EA-D250-4EC8-9B10-F7FAA2AA34C3}" type="presParOf" srcId="{E99E6399-C79C-4E34-8DE2-F2EAC99F7FE3}" destId="{A6BD64A0-BF3E-42DB-A245-2DD016335D05}" srcOrd="0" destOrd="0" presId="urn:microsoft.com/office/officeart/2005/8/layout/hierarchy2"/>
    <dgm:cxn modelId="{6EA0029A-E141-4CAC-A621-FACBC5D22ADF}" type="presParOf" srcId="{E99E6399-C79C-4E34-8DE2-F2EAC99F7FE3}" destId="{139415FB-097A-4A4D-BF60-EB51ECC14FAF}" srcOrd="1" destOrd="0" presId="urn:microsoft.com/office/officeart/2005/8/layout/hierarchy2"/>
    <dgm:cxn modelId="{C730227B-3214-4006-91BF-3A2E92544704}" type="presParOf" srcId="{5EB1BDC2-DBE4-47CD-A457-3B58DA9AB3BE}" destId="{4166DB92-6E90-4194-84ED-88EFB192F2BE}" srcOrd="2" destOrd="0" presId="urn:microsoft.com/office/officeart/2005/8/layout/hierarchy2"/>
    <dgm:cxn modelId="{CF665590-BAAC-40C8-A5E2-2E7A73005835}" type="presParOf" srcId="{4166DB92-6E90-4194-84ED-88EFB192F2BE}" destId="{AB0CB6DD-F42F-4EB9-B51A-D5712DEE4A9B}" srcOrd="0" destOrd="0" presId="urn:microsoft.com/office/officeart/2005/8/layout/hierarchy2"/>
    <dgm:cxn modelId="{D26D3107-81A1-493B-AAA4-FF24212A4BEF}" type="presParOf" srcId="{5EB1BDC2-DBE4-47CD-A457-3B58DA9AB3BE}" destId="{4ECBBB89-8823-4F02-BEB0-9678C343E752}" srcOrd="3" destOrd="0" presId="urn:microsoft.com/office/officeart/2005/8/layout/hierarchy2"/>
    <dgm:cxn modelId="{B2D62B4F-7A99-462F-8804-D3B963431F84}" type="presParOf" srcId="{4ECBBB89-8823-4F02-BEB0-9678C343E752}" destId="{E9ED4B61-AB26-4DFD-BA4B-2D77C63D8A91}" srcOrd="0" destOrd="0" presId="urn:microsoft.com/office/officeart/2005/8/layout/hierarchy2"/>
    <dgm:cxn modelId="{51499E5A-298B-4B9A-8B97-3F65291B160C}" type="presParOf" srcId="{4ECBBB89-8823-4F02-BEB0-9678C343E752}" destId="{836E620F-195A-4BC9-B39A-C2C3BE2C2ED9}" srcOrd="1" destOrd="0" presId="urn:microsoft.com/office/officeart/2005/8/layout/hierarchy2"/>
    <dgm:cxn modelId="{1159AFCB-78DB-49CF-B474-62B9725467E5}" type="presParOf" srcId="{836E620F-195A-4BC9-B39A-C2C3BE2C2ED9}" destId="{8C27D8DF-B900-4D83-8637-D6BA7B34A60A}" srcOrd="0" destOrd="0" presId="urn:microsoft.com/office/officeart/2005/8/layout/hierarchy2"/>
    <dgm:cxn modelId="{AB743A59-2AD2-4964-B5FD-F9932B43D8B8}" type="presParOf" srcId="{8C27D8DF-B900-4D83-8637-D6BA7B34A60A}" destId="{E768176F-0DC0-4D7B-ACCC-46FCA1CAF95B}" srcOrd="0" destOrd="0" presId="urn:microsoft.com/office/officeart/2005/8/layout/hierarchy2"/>
    <dgm:cxn modelId="{7CB8B5A7-3394-4202-B63A-7BCB2F0A6DB2}" type="presParOf" srcId="{836E620F-195A-4BC9-B39A-C2C3BE2C2ED9}" destId="{A148F67D-0FC1-4CF1-8024-9E38ACF32375}" srcOrd="1" destOrd="0" presId="urn:microsoft.com/office/officeart/2005/8/layout/hierarchy2"/>
    <dgm:cxn modelId="{08FE7069-24D0-469B-9675-EAE571BAE8D4}" type="presParOf" srcId="{A148F67D-0FC1-4CF1-8024-9E38ACF32375}" destId="{479287AD-75B8-42BE-BB70-EB7A1076DEC0}" srcOrd="0" destOrd="0" presId="urn:microsoft.com/office/officeart/2005/8/layout/hierarchy2"/>
    <dgm:cxn modelId="{E6AB9D1A-AB4D-47C3-99EA-325E526EE05F}" type="presParOf" srcId="{A148F67D-0FC1-4CF1-8024-9E38ACF32375}" destId="{7AEC9A65-EA69-4A8C-83DB-363DD7865013}" srcOrd="1" destOrd="0" presId="urn:microsoft.com/office/officeart/2005/8/layout/hierarchy2"/>
    <dgm:cxn modelId="{FFCA65AE-C4A0-4E9A-B4FC-17EC778CAAC5}" type="presParOf" srcId="{7AEC9A65-EA69-4A8C-83DB-363DD7865013}" destId="{FF77372D-A7B0-40E0-B1C9-64DF82E6756E}" srcOrd="0" destOrd="0" presId="urn:microsoft.com/office/officeart/2005/8/layout/hierarchy2"/>
    <dgm:cxn modelId="{9A18419B-CE2E-4FE6-9AB4-115806492BEA}" type="presParOf" srcId="{FF77372D-A7B0-40E0-B1C9-64DF82E6756E}" destId="{F5B89192-95EF-491C-B59A-98F46E4B0704}" srcOrd="0" destOrd="0" presId="urn:microsoft.com/office/officeart/2005/8/layout/hierarchy2"/>
    <dgm:cxn modelId="{6A39745B-B138-48F5-815C-8CD9F317199E}" type="presParOf" srcId="{7AEC9A65-EA69-4A8C-83DB-363DD7865013}" destId="{ABED4661-DDD1-4A6E-BCEA-2FFD20A27713}" srcOrd="1" destOrd="0" presId="urn:microsoft.com/office/officeart/2005/8/layout/hierarchy2"/>
    <dgm:cxn modelId="{2C2777A0-944C-4453-A1A8-20F8E083C8BF}" type="presParOf" srcId="{ABED4661-DDD1-4A6E-BCEA-2FFD20A27713}" destId="{0CDFBE89-7D42-4665-A0B2-836D217C0FE3}" srcOrd="0" destOrd="0" presId="urn:microsoft.com/office/officeart/2005/8/layout/hierarchy2"/>
    <dgm:cxn modelId="{83FB5606-3E72-4C12-A246-2E80AEC2F8B6}" type="presParOf" srcId="{ABED4661-DDD1-4A6E-BCEA-2FFD20A27713}" destId="{E1D9CB61-0763-4EE2-B02A-0987CB2B7580}" srcOrd="1" destOrd="0" presId="urn:microsoft.com/office/officeart/2005/8/layout/hierarchy2"/>
    <dgm:cxn modelId="{910BEFEB-2134-40FE-AE33-FB8FEE8BB095}" type="presParOf" srcId="{D91F25A3-6A72-404E-828F-A8DE4CD0020A}" destId="{463F9750-094D-4D63-B820-15FC1A6BAB3C}" srcOrd="2" destOrd="0" presId="urn:microsoft.com/office/officeart/2005/8/layout/hierarchy2"/>
    <dgm:cxn modelId="{56FA6578-B17E-44F8-B1E8-3BD2B8D90E59}" type="presParOf" srcId="{463F9750-094D-4D63-B820-15FC1A6BAB3C}" destId="{5720720C-0519-46C1-8D7D-89E9F4F97A7C}" srcOrd="0" destOrd="0" presId="urn:microsoft.com/office/officeart/2005/8/layout/hierarchy2"/>
    <dgm:cxn modelId="{1DD9047B-2157-4EEB-8197-DB3E2A08DCFA}" type="presParOf" srcId="{D91F25A3-6A72-404E-828F-A8DE4CD0020A}" destId="{74813DE9-01D2-4853-804C-F5269A65B022}" srcOrd="3" destOrd="0" presId="urn:microsoft.com/office/officeart/2005/8/layout/hierarchy2"/>
    <dgm:cxn modelId="{584AD817-E7CD-4334-9D6F-E58C755E5E0B}" type="presParOf" srcId="{74813DE9-01D2-4853-804C-F5269A65B022}" destId="{B87F3BA9-D266-4D5A-98FE-0BB8320A8868}" srcOrd="0" destOrd="0" presId="urn:microsoft.com/office/officeart/2005/8/layout/hierarchy2"/>
    <dgm:cxn modelId="{F27EA056-63AD-4E51-821A-CF077393A4BA}" type="presParOf" srcId="{74813DE9-01D2-4853-804C-F5269A65B022}" destId="{B46B10FE-146A-4D08-BD8E-4A326BE9DAC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793B5-F7B4-4888-AC9D-1D3F6191FC52}">
      <dsp:nvSpPr>
        <dsp:cNvPr id="0" name=""/>
        <dsp:cNvSpPr/>
      </dsp:nvSpPr>
      <dsp:spPr>
        <a:xfrm>
          <a:off x="12959" y="1347430"/>
          <a:ext cx="1155632" cy="24285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Собрание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инициативной группы граждан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(не менее 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5 </a:t>
          </a:r>
          <a:r>
            <a:rPr lang="ru-RU" sz="1400" kern="1200" dirty="0" smtClean="0"/>
            <a:t>чел)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46806" y="1381277"/>
        <a:ext cx="1087938" cy="2360810"/>
      </dsp:txXfrm>
    </dsp:sp>
    <dsp:sp modelId="{CF7BBC72-0563-4734-AAAC-198BDAE94AEC}">
      <dsp:nvSpPr>
        <dsp:cNvPr id="0" name=""/>
        <dsp:cNvSpPr/>
      </dsp:nvSpPr>
      <dsp:spPr>
        <a:xfrm rot="302075">
          <a:off x="1168016" y="2566321"/>
          <a:ext cx="298333" cy="16902"/>
        </a:xfrm>
        <a:custGeom>
          <a:avLst/>
          <a:gdLst/>
          <a:ahLst/>
          <a:cxnLst/>
          <a:rect l="0" t="0" r="0" b="0"/>
          <a:pathLst>
            <a:path>
              <a:moveTo>
                <a:pt x="0" y="8451"/>
              </a:moveTo>
              <a:lnTo>
                <a:pt x="298333" y="8451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</a:endParaRPr>
        </a:p>
      </dsp:txBody>
      <dsp:txXfrm>
        <a:off x="1309725" y="2567314"/>
        <a:ext cx="14916" cy="14916"/>
      </dsp:txXfrm>
    </dsp:sp>
    <dsp:sp modelId="{22833E25-CBC2-4D4D-A4D7-D9B42320B36A}">
      <dsp:nvSpPr>
        <dsp:cNvPr id="0" name=""/>
        <dsp:cNvSpPr/>
      </dsp:nvSpPr>
      <dsp:spPr>
        <a:xfrm>
          <a:off x="1465774" y="1355464"/>
          <a:ext cx="1532091" cy="24647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Подача заявления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 решении вопроса по созданию </a:t>
          </a:r>
          <a:r>
            <a:rPr lang="ru-RU" sz="1400" kern="1200" dirty="0" err="1" smtClean="0"/>
            <a:t>ТОСа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в </a:t>
          </a:r>
          <a:r>
            <a:rPr lang="ru-RU" sz="1400" kern="1200" dirty="0" smtClean="0"/>
            <a:t>Администрацию города Тобольска (Отдел «обращение граждан»)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1510647" y="1400337"/>
        <a:ext cx="1442345" cy="2375050"/>
      </dsp:txXfrm>
    </dsp:sp>
    <dsp:sp modelId="{8A0B077F-C411-42AB-B25F-D5C4CAA9CBFA}">
      <dsp:nvSpPr>
        <dsp:cNvPr id="0" name=""/>
        <dsp:cNvSpPr/>
      </dsp:nvSpPr>
      <dsp:spPr>
        <a:xfrm rot="16867328">
          <a:off x="2158601" y="1559088"/>
          <a:ext cx="2079706" cy="16902"/>
        </a:xfrm>
        <a:custGeom>
          <a:avLst/>
          <a:gdLst/>
          <a:ahLst/>
          <a:cxnLst/>
          <a:rect l="0" t="0" r="0" b="0"/>
          <a:pathLst>
            <a:path>
              <a:moveTo>
                <a:pt x="0" y="8451"/>
              </a:moveTo>
              <a:lnTo>
                <a:pt x="2079706" y="845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>
        <a:off x="3146462" y="1515547"/>
        <a:ext cx="103985" cy="103985"/>
      </dsp:txXfrm>
    </dsp:sp>
    <dsp:sp modelId="{24A74021-934E-4EBC-A9EE-D7DAC49A54D6}">
      <dsp:nvSpPr>
        <dsp:cNvPr id="0" name=""/>
        <dsp:cNvSpPr/>
      </dsp:nvSpPr>
      <dsp:spPr>
        <a:xfrm>
          <a:off x="3399043" y="135323"/>
          <a:ext cx="2576841" cy="8237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Схема и описание границ ТОС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(Комитет градостроительной </a:t>
          </a:r>
          <a:r>
            <a:rPr lang="ru-RU" sz="1400" kern="1200" dirty="0" smtClean="0"/>
            <a:t>политики)</a:t>
          </a:r>
          <a:endParaRPr lang="ru-RU" sz="1400" kern="1200" dirty="0"/>
        </a:p>
      </dsp:txBody>
      <dsp:txXfrm>
        <a:off x="3423171" y="159451"/>
        <a:ext cx="2528585" cy="775530"/>
      </dsp:txXfrm>
    </dsp:sp>
    <dsp:sp modelId="{B8E50D24-39F1-4E30-9EB5-0AB4F94A5574}">
      <dsp:nvSpPr>
        <dsp:cNvPr id="0" name=""/>
        <dsp:cNvSpPr/>
      </dsp:nvSpPr>
      <dsp:spPr>
        <a:xfrm rot="4375474">
          <a:off x="2559787" y="3172256"/>
          <a:ext cx="1240365" cy="16902"/>
        </a:xfrm>
        <a:custGeom>
          <a:avLst/>
          <a:gdLst/>
          <a:ahLst/>
          <a:cxnLst/>
          <a:rect l="0" t="0" r="0" b="0"/>
          <a:pathLst>
            <a:path>
              <a:moveTo>
                <a:pt x="0" y="8451"/>
              </a:moveTo>
              <a:lnTo>
                <a:pt x="1240365" y="845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</a:endParaRPr>
        </a:p>
      </dsp:txBody>
      <dsp:txXfrm>
        <a:off x="3148961" y="3149698"/>
        <a:ext cx="62018" cy="62018"/>
      </dsp:txXfrm>
    </dsp:sp>
    <dsp:sp modelId="{D45F647E-95A3-404C-AAD6-0DD10C5771C2}">
      <dsp:nvSpPr>
        <dsp:cNvPr id="0" name=""/>
        <dsp:cNvSpPr/>
      </dsp:nvSpPr>
      <dsp:spPr>
        <a:xfrm>
          <a:off x="3362075" y="2826020"/>
          <a:ext cx="1871766" cy="18950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Справка о количестве лиц, достигших 16 лет и проживающих на территории (уполномоченной лицо – запрос в ОАО «ТРИЦ</a:t>
          </a:r>
          <a:r>
            <a:rPr lang="ru-RU" sz="1400" kern="1200" dirty="0" smtClean="0"/>
            <a:t>» в течение 5 дней)</a:t>
          </a:r>
          <a:endParaRPr lang="ru-RU" sz="1400" kern="1200" dirty="0"/>
        </a:p>
      </dsp:txBody>
      <dsp:txXfrm>
        <a:off x="3416897" y="2880842"/>
        <a:ext cx="1762122" cy="1785420"/>
      </dsp:txXfrm>
    </dsp:sp>
    <dsp:sp modelId="{411800DC-CE68-4291-A228-E12D40EE52A8}">
      <dsp:nvSpPr>
        <dsp:cNvPr id="0" name=""/>
        <dsp:cNvSpPr/>
      </dsp:nvSpPr>
      <dsp:spPr>
        <a:xfrm rot="17678362">
          <a:off x="4913192" y="3265261"/>
          <a:ext cx="1099818" cy="16902"/>
        </a:xfrm>
        <a:custGeom>
          <a:avLst/>
          <a:gdLst/>
          <a:ahLst/>
          <a:cxnLst/>
          <a:rect l="0" t="0" r="0" b="0"/>
          <a:pathLst>
            <a:path>
              <a:moveTo>
                <a:pt x="0" y="8451"/>
              </a:moveTo>
              <a:lnTo>
                <a:pt x="1099818" y="845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</a:endParaRPr>
        </a:p>
      </dsp:txBody>
      <dsp:txXfrm>
        <a:off x="5435606" y="3246216"/>
        <a:ext cx="54990" cy="54990"/>
      </dsp:txXfrm>
    </dsp:sp>
    <dsp:sp modelId="{4710E1EB-4C56-41A6-82AA-0C9B82B20654}">
      <dsp:nvSpPr>
        <dsp:cNvPr id="0" name=""/>
        <dsp:cNvSpPr/>
      </dsp:nvSpPr>
      <dsp:spPr>
        <a:xfrm>
          <a:off x="5692362" y="1557592"/>
          <a:ext cx="1900460" cy="24325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Проект Решения </a:t>
          </a:r>
          <a:r>
            <a:rPr lang="ru-RU" sz="1400" kern="1200" dirty="0" smtClean="0"/>
            <a:t>Тобольской городской Думы </a:t>
          </a:r>
          <a:r>
            <a:rPr lang="ru-RU" sz="1400" kern="1200" dirty="0" smtClean="0"/>
            <a:t>(уполномоченное лицо на основании Положения «О порядке подготовки, принятия и действия правовых актов Тобольской городской Думы и Председателя городской Думы»)</a:t>
          </a:r>
          <a:endParaRPr lang="ru-RU" sz="1400" kern="1200" dirty="0"/>
        </a:p>
      </dsp:txBody>
      <dsp:txXfrm>
        <a:off x="5748025" y="1613255"/>
        <a:ext cx="1789134" cy="2321234"/>
      </dsp:txXfrm>
    </dsp:sp>
    <dsp:sp modelId="{FDA0D347-C3A8-428F-AE73-8C10D0969747}">
      <dsp:nvSpPr>
        <dsp:cNvPr id="0" name=""/>
        <dsp:cNvSpPr/>
      </dsp:nvSpPr>
      <dsp:spPr>
        <a:xfrm rot="66216">
          <a:off x="7592789" y="2768841"/>
          <a:ext cx="355203" cy="16902"/>
        </a:xfrm>
        <a:custGeom>
          <a:avLst/>
          <a:gdLst/>
          <a:ahLst/>
          <a:cxnLst/>
          <a:rect l="0" t="0" r="0" b="0"/>
          <a:pathLst>
            <a:path>
              <a:moveTo>
                <a:pt x="0" y="8451"/>
              </a:moveTo>
              <a:lnTo>
                <a:pt x="355203" y="845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</a:endParaRPr>
        </a:p>
      </dsp:txBody>
      <dsp:txXfrm>
        <a:off x="7761511" y="2768412"/>
        <a:ext cx="17760" cy="17760"/>
      </dsp:txXfrm>
    </dsp:sp>
    <dsp:sp modelId="{C29BE3BC-DDDD-46D4-B9B9-E3B0F48BAB1E}">
      <dsp:nvSpPr>
        <dsp:cNvPr id="0" name=""/>
        <dsp:cNvSpPr/>
      </dsp:nvSpPr>
      <dsp:spPr>
        <a:xfrm>
          <a:off x="7947960" y="1473485"/>
          <a:ext cx="1155632" cy="26144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Решение </a:t>
          </a:r>
          <a:r>
            <a:rPr lang="ru-RU" sz="1400" kern="1200" dirty="0" smtClean="0"/>
            <a:t>Тобольской городской Думы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(до 2-х месяцев)</a:t>
          </a:r>
          <a:endParaRPr lang="ru-RU" sz="1400" kern="1200" dirty="0"/>
        </a:p>
      </dsp:txBody>
      <dsp:txXfrm>
        <a:off x="7981807" y="1507332"/>
        <a:ext cx="1087938" cy="2546762"/>
      </dsp:txXfrm>
    </dsp:sp>
    <dsp:sp modelId="{A065CEED-F0E7-4997-8026-E0A51A50DC3C}">
      <dsp:nvSpPr>
        <dsp:cNvPr id="0" name=""/>
        <dsp:cNvSpPr/>
      </dsp:nvSpPr>
      <dsp:spPr>
        <a:xfrm rot="3807164">
          <a:off x="8653436" y="3500378"/>
          <a:ext cx="1627865" cy="16902"/>
        </a:xfrm>
        <a:custGeom>
          <a:avLst/>
          <a:gdLst/>
          <a:ahLst/>
          <a:cxnLst/>
          <a:rect l="0" t="0" r="0" b="0"/>
          <a:pathLst>
            <a:path>
              <a:moveTo>
                <a:pt x="0" y="8451"/>
              </a:moveTo>
              <a:lnTo>
                <a:pt x="1627865" y="845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>
        <a:off x="9426672" y="3468133"/>
        <a:ext cx="81393" cy="81393"/>
      </dsp:txXfrm>
    </dsp:sp>
    <dsp:sp modelId="{A6BD64A0-BF3E-42DB-A245-2DD016335D05}">
      <dsp:nvSpPr>
        <dsp:cNvPr id="0" name=""/>
        <dsp:cNvSpPr/>
      </dsp:nvSpPr>
      <dsp:spPr>
        <a:xfrm>
          <a:off x="9831144" y="3244483"/>
          <a:ext cx="1857170" cy="19849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Письменное информирование </a:t>
          </a:r>
          <a:r>
            <a:rPr lang="ru-RU" sz="1400" kern="1200" dirty="0" smtClean="0"/>
            <a:t>заявителя о решении </a:t>
          </a:r>
          <a:r>
            <a:rPr lang="ru-RU" sz="1400" kern="1200" dirty="0" smtClean="0"/>
            <a:t>Тобольской городской Думы </a:t>
          </a:r>
          <a:r>
            <a:rPr lang="ru-RU" sz="1400" kern="1200" dirty="0" smtClean="0"/>
            <a:t>(уполномоченное лицо в течении 5 дней после принятия </a:t>
          </a:r>
          <a:r>
            <a:rPr lang="ru-RU" sz="1400" kern="1200" dirty="0" smtClean="0"/>
            <a:t>решения)</a:t>
          </a:r>
          <a:endParaRPr lang="ru-RU" sz="1400" kern="1200" dirty="0"/>
        </a:p>
      </dsp:txBody>
      <dsp:txXfrm>
        <a:off x="9885539" y="3298878"/>
        <a:ext cx="1748380" cy="1876136"/>
      </dsp:txXfrm>
    </dsp:sp>
    <dsp:sp modelId="{5300A0C9-7ED9-428B-AAD6-73629F294B0E}">
      <dsp:nvSpPr>
        <dsp:cNvPr id="0" name=""/>
        <dsp:cNvSpPr/>
      </dsp:nvSpPr>
      <dsp:spPr>
        <a:xfrm rot="17973051">
          <a:off x="8783633" y="2223059"/>
          <a:ext cx="1262653" cy="16902"/>
        </a:xfrm>
        <a:custGeom>
          <a:avLst/>
          <a:gdLst/>
          <a:ahLst/>
          <a:cxnLst/>
          <a:rect l="0" t="0" r="0" b="0"/>
          <a:pathLst>
            <a:path>
              <a:moveTo>
                <a:pt x="0" y="8451"/>
              </a:moveTo>
              <a:lnTo>
                <a:pt x="1262653" y="845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</a:endParaRPr>
        </a:p>
      </dsp:txBody>
      <dsp:txXfrm>
        <a:off x="9383394" y="2199944"/>
        <a:ext cx="63132" cy="63132"/>
      </dsp:txXfrm>
    </dsp:sp>
    <dsp:sp modelId="{1C4D8F0A-1814-40BC-A957-C54C732E486B}">
      <dsp:nvSpPr>
        <dsp:cNvPr id="0" name=""/>
        <dsp:cNvSpPr/>
      </dsp:nvSpPr>
      <dsp:spPr>
        <a:xfrm>
          <a:off x="9726328" y="1087073"/>
          <a:ext cx="1946385" cy="11904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6 месяцев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для учреждения ТОС</a:t>
          </a:r>
          <a:endParaRPr lang="ru-RU" sz="1400" kern="1200" dirty="0"/>
        </a:p>
      </dsp:txBody>
      <dsp:txXfrm>
        <a:off x="9761196" y="1121941"/>
        <a:ext cx="1876649" cy="1120733"/>
      </dsp:txXfrm>
    </dsp:sp>
    <dsp:sp modelId="{4166DB92-6E90-4194-84ED-88EFB192F2BE}">
      <dsp:nvSpPr>
        <dsp:cNvPr id="0" name=""/>
        <dsp:cNvSpPr/>
      </dsp:nvSpPr>
      <dsp:spPr>
        <a:xfrm rot="4343525">
          <a:off x="4708378" y="4483159"/>
          <a:ext cx="1506707" cy="16902"/>
        </a:xfrm>
        <a:custGeom>
          <a:avLst/>
          <a:gdLst/>
          <a:ahLst/>
          <a:cxnLst/>
          <a:rect l="0" t="0" r="0" b="0"/>
          <a:pathLst>
            <a:path>
              <a:moveTo>
                <a:pt x="0" y="8451"/>
              </a:moveTo>
              <a:lnTo>
                <a:pt x="1506707" y="845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</a:endParaRPr>
        </a:p>
      </dsp:txBody>
      <dsp:txXfrm>
        <a:off x="5424064" y="4453942"/>
        <a:ext cx="75335" cy="75335"/>
      </dsp:txXfrm>
    </dsp:sp>
    <dsp:sp modelId="{E9ED4B61-AB26-4DFD-BA4B-2D77C63D8A91}">
      <dsp:nvSpPr>
        <dsp:cNvPr id="0" name=""/>
        <dsp:cNvSpPr/>
      </dsp:nvSpPr>
      <dsp:spPr>
        <a:xfrm>
          <a:off x="5689623" y="4537217"/>
          <a:ext cx="3480707" cy="13449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Ответ заявителю </a:t>
          </a:r>
          <a:r>
            <a:rPr lang="ru-RU" sz="1400" kern="1200" dirty="0" smtClean="0"/>
            <a:t>в </a:t>
          </a:r>
          <a:r>
            <a:rPr lang="ru-RU" sz="1400" kern="1200" dirty="0" smtClean="0"/>
            <a:t>письменном виде  о рассмотрении </a:t>
          </a:r>
          <a:r>
            <a:rPr lang="ru-RU" sz="1400" kern="1200" dirty="0" smtClean="0"/>
            <a:t>заявления о решении вопроса по созданию </a:t>
          </a:r>
          <a:r>
            <a:rPr lang="ru-RU" sz="1400" kern="1200" dirty="0" err="1" smtClean="0"/>
            <a:t>ТОСа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(уполномоченное лицо в течение 30 дней)</a:t>
          </a:r>
          <a:endParaRPr lang="ru-RU" sz="1400" kern="1200" dirty="0"/>
        </a:p>
      </dsp:txBody>
      <dsp:txXfrm>
        <a:off x="5729014" y="4576608"/>
        <a:ext cx="3401925" cy="126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793B5-F7B4-4888-AC9D-1D3F6191FC52}">
      <dsp:nvSpPr>
        <dsp:cNvPr id="0" name=""/>
        <dsp:cNvSpPr/>
      </dsp:nvSpPr>
      <dsp:spPr>
        <a:xfrm>
          <a:off x="8452" y="1457338"/>
          <a:ext cx="1384040" cy="2332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Собрание/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конференция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по вопросу организации ТОС </a:t>
          </a:r>
        </a:p>
      </dsp:txBody>
      <dsp:txXfrm>
        <a:off x="48989" y="1497875"/>
        <a:ext cx="1302966" cy="2251685"/>
      </dsp:txXfrm>
    </dsp:sp>
    <dsp:sp modelId="{CF7BBC72-0563-4734-AAAC-198BDAE94AEC}">
      <dsp:nvSpPr>
        <dsp:cNvPr id="0" name=""/>
        <dsp:cNvSpPr/>
      </dsp:nvSpPr>
      <dsp:spPr>
        <a:xfrm rot="4704246">
          <a:off x="857280" y="3271982"/>
          <a:ext cx="1339721" cy="15848"/>
        </a:xfrm>
        <a:custGeom>
          <a:avLst/>
          <a:gdLst/>
          <a:ahLst/>
          <a:cxnLst/>
          <a:rect l="0" t="0" r="0" b="0"/>
          <a:pathLst>
            <a:path>
              <a:moveTo>
                <a:pt x="0" y="7924"/>
              </a:moveTo>
              <a:lnTo>
                <a:pt x="1339721" y="792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</a:endParaRPr>
        </a:p>
      </dsp:txBody>
      <dsp:txXfrm>
        <a:off x="1493647" y="3246413"/>
        <a:ext cx="66986" cy="66986"/>
      </dsp:txXfrm>
    </dsp:sp>
    <dsp:sp modelId="{22833E25-CBC2-4D4D-A4D7-D9B42320B36A}">
      <dsp:nvSpPr>
        <dsp:cNvPr id="0" name=""/>
        <dsp:cNvSpPr/>
      </dsp:nvSpPr>
      <dsp:spPr>
        <a:xfrm>
          <a:off x="1661788" y="3483392"/>
          <a:ext cx="1423288" cy="905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Принятие 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Устава ТОС</a:t>
          </a:r>
          <a:endParaRPr lang="ru-RU" sz="1400" kern="1200" dirty="0"/>
        </a:p>
      </dsp:txBody>
      <dsp:txXfrm>
        <a:off x="1688306" y="3509910"/>
        <a:ext cx="1370252" cy="852371"/>
      </dsp:txXfrm>
    </dsp:sp>
    <dsp:sp modelId="{B8E50D24-39F1-4E30-9EB5-0AB4F94A5574}">
      <dsp:nvSpPr>
        <dsp:cNvPr id="0" name=""/>
        <dsp:cNvSpPr/>
      </dsp:nvSpPr>
      <dsp:spPr>
        <a:xfrm rot="152749">
          <a:off x="3084795" y="3940827"/>
          <a:ext cx="569871" cy="15848"/>
        </a:xfrm>
        <a:custGeom>
          <a:avLst/>
          <a:gdLst/>
          <a:ahLst/>
          <a:cxnLst/>
          <a:rect l="0" t="0" r="0" b="0"/>
          <a:pathLst>
            <a:path>
              <a:moveTo>
                <a:pt x="0" y="7924"/>
              </a:moveTo>
              <a:lnTo>
                <a:pt x="569871" y="792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</a:endParaRPr>
        </a:p>
      </dsp:txBody>
      <dsp:txXfrm>
        <a:off x="3355484" y="3934505"/>
        <a:ext cx="28493" cy="28493"/>
      </dsp:txXfrm>
    </dsp:sp>
    <dsp:sp modelId="{D45F647E-95A3-404C-AAD6-0DD10C5771C2}">
      <dsp:nvSpPr>
        <dsp:cNvPr id="0" name=""/>
        <dsp:cNvSpPr/>
      </dsp:nvSpPr>
      <dsp:spPr>
        <a:xfrm>
          <a:off x="3654385" y="2950787"/>
          <a:ext cx="1988577" cy="20212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 </a:t>
          </a:r>
          <a:r>
            <a:rPr lang="ru-RU" sz="1400" kern="1200" dirty="0" smtClean="0"/>
            <a:t>экземпляра </a:t>
          </a:r>
          <a:r>
            <a:rPr lang="ru-RU" sz="1400" kern="1200" dirty="0" smtClean="0"/>
            <a:t>утверждённого Устава + протокол собрания/конференции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 сопроводительным  письмом в </a:t>
          </a:r>
          <a:r>
            <a:rPr lang="ru-RU" sz="1400" kern="1200" dirty="0" smtClean="0"/>
            <a:t>Администрацию </a:t>
          </a:r>
          <a:r>
            <a:rPr lang="ru-RU" sz="1400" kern="1200" dirty="0" smtClean="0"/>
            <a:t>города (канцелярия)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3712628" y="3009030"/>
        <a:ext cx="1872091" cy="1904756"/>
      </dsp:txXfrm>
    </dsp:sp>
    <dsp:sp modelId="{A065CEED-F0E7-4997-8026-E0A51A50DC3C}">
      <dsp:nvSpPr>
        <dsp:cNvPr id="0" name=""/>
        <dsp:cNvSpPr/>
      </dsp:nvSpPr>
      <dsp:spPr>
        <a:xfrm rot="2963822">
          <a:off x="5523316" y="4213632"/>
          <a:ext cx="685290" cy="15848"/>
        </a:xfrm>
        <a:custGeom>
          <a:avLst/>
          <a:gdLst/>
          <a:ahLst/>
          <a:cxnLst/>
          <a:rect l="0" t="0" r="0" b="0"/>
          <a:pathLst>
            <a:path>
              <a:moveTo>
                <a:pt x="0" y="7924"/>
              </a:moveTo>
              <a:lnTo>
                <a:pt x="685290" y="792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>
        <a:off x="5848829" y="4204425"/>
        <a:ext cx="34264" cy="34264"/>
      </dsp:txXfrm>
    </dsp:sp>
    <dsp:sp modelId="{A6BD64A0-BF3E-42DB-A245-2DD016335D05}">
      <dsp:nvSpPr>
        <dsp:cNvPr id="0" name=""/>
        <dsp:cNvSpPr/>
      </dsp:nvSpPr>
      <dsp:spPr>
        <a:xfrm>
          <a:off x="6088959" y="3810973"/>
          <a:ext cx="1590931" cy="13414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Решение  об отказе в регистрации Устава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(в течение 30 </a:t>
          </a:r>
          <a:r>
            <a:rPr lang="ru-RU" sz="1400" kern="1200" dirty="0" smtClean="0"/>
            <a:t>дней)</a:t>
          </a:r>
          <a:endParaRPr lang="ru-RU" sz="1400" kern="1200" dirty="0"/>
        </a:p>
      </dsp:txBody>
      <dsp:txXfrm>
        <a:off x="6128249" y="3850263"/>
        <a:ext cx="1512351" cy="1262886"/>
      </dsp:txXfrm>
    </dsp:sp>
    <dsp:sp modelId="{4166DB92-6E90-4194-84ED-88EFB192F2BE}">
      <dsp:nvSpPr>
        <dsp:cNvPr id="0" name=""/>
        <dsp:cNvSpPr/>
      </dsp:nvSpPr>
      <dsp:spPr>
        <a:xfrm rot="16892928">
          <a:off x="4797011" y="2917189"/>
          <a:ext cx="2115416" cy="15848"/>
        </a:xfrm>
        <a:custGeom>
          <a:avLst/>
          <a:gdLst/>
          <a:ahLst/>
          <a:cxnLst/>
          <a:rect l="0" t="0" r="0" b="0"/>
          <a:pathLst>
            <a:path>
              <a:moveTo>
                <a:pt x="0" y="7924"/>
              </a:moveTo>
              <a:lnTo>
                <a:pt x="2115416" y="792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</a:endParaRPr>
        </a:p>
      </dsp:txBody>
      <dsp:txXfrm>
        <a:off x="5801833" y="2872228"/>
        <a:ext cx="105770" cy="105770"/>
      </dsp:txXfrm>
    </dsp:sp>
    <dsp:sp modelId="{E9ED4B61-AB26-4DFD-BA4B-2D77C63D8A91}">
      <dsp:nvSpPr>
        <dsp:cNvPr id="0" name=""/>
        <dsp:cNvSpPr/>
      </dsp:nvSpPr>
      <dsp:spPr>
        <a:xfrm>
          <a:off x="6066475" y="783283"/>
          <a:ext cx="1540587" cy="22110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Решение о регистрации Устава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(в течение 30 дней</a:t>
          </a:r>
          <a:r>
            <a:rPr lang="ru-RU" sz="1400" kern="1200" dirty="0" smtClean="0"/>
            <a:t>,)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Дата принятия </a:t>
          </a:r>
          <a:r>
            <a:rPr lang="ru-RU" sz="1400" kern="1200" dirty="0" smtClean="0"/>
            <a:t>решения = </a:t>
          </a:r>
          <a:r>
            <a:rPr lang="ru-RU" sz="1400" kern="1200" dirty="0" smtClean="0"/>
            <a:t>дата регистрации Устава </a:t>
          </a:r>
          <a:endParaRPr lang="ru-RU" sz="1400" kern="1200" dirty="0"/>
        </a:p>
      </dsp:txBody>
      <dsp:txXfrm>
        <a:off x="6111597" y="828405"/>
        <a:ext cx="1450343" cy="2120827"/>
      </dsp:txXfrm>
    </dsp:sp>
    <dsp:sp modelId="{8C27D8DF-B900-4D83-8637-D6BA7B34A60A}">
      <dsp:nvSpPr>
        <dsp:cNvPr id="0" name=""/>
        <dsp:cNvSpPr/>
      </dsp:nvSpPr>
      <dsp:spPr>
        <a:xfrm rot="3799668">
          <a:off x="7381418" y="2246759"/>
          <a:ext cx="818864" cy="15848"/>
        </a:xfrm>
        <a:custGeom>
          <a:avLst/>
          <a:gdLst/>
          <a:ahLst/>
          <a:cxnLst/>
          <a:rect l="0" t="0" r="0" b="0"/>
          <a:pathLst>
            <a:path>
              <a:moveTo>
                <a:pt x="0" y="7924"/>
              </a:moveTo>
              <a:lnTo>
                <a:pt x="818864" y="792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770379" y="2234212"/>
        <a:ext cx="40943" cy="40943"/>
      </dsp:txXfrm>
    </dsp:sp>
    <dsp:sp modelId="{479287AD-75B8-42BE-BB70-EB7A1076DEC0}">
      <dsp:nvSpPr>
        <dsp:cNvPr id="0" name=""/>
        <dsp:cNvSpPr/>
      </dsp:nvSpPr>
      <dsp:spPr>
        <a:xfrm>
          <a:off x="7974639" y="2048381"/>
          <a:ext cx="1581049" cy="11443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Выдача свидетельства  о </a:t>
          </a:r>
          <a:r>
            <a:rPr lang="ru-RU" sz="1400" kern="1200" dirty="0" smtClean="0"/>
            <a:t>регистрации (при личном обращении)</a:t>
          </a:r>
          <a:endParaRPr lang="ru-RU" sz="1400" kern="1200" dirty="0"/>
        </a:p>
      </dsp:txBody>
      <dsp:txXfrm>
        <a:off x="8008155" y="2081897"/>
        <a:ext cx="1514017" cy="1077301"/>
      </dsp:txXfrm>
    </dsp:sp>
    <dsp:sp modelId="{FF77372D-A7B0-40E0-B1C9-64DF82E6756E}">
      <dsp:nvSpPr>
        <dsp:cNvPr id="0" name=""/>
        <dsp:cNvSpPr/>
      </dsp:nvSpPr>
      <dsp:spPr>
        <a:xfrm rot="4843120">
          <a:off x="8672398" y="3651979"/>
          <a:ext cx="2106285" cy="15848"/>
        </a:xfrm>
        <a:custGeom>
          <a:avLst/>
          <a:gdLst/>
          <a:ahLst/>
          <a:cxnLst/>
          <a:rect l="0" t="0" r="0" b="0"/>
          <a:pathLst>
            <a:path>
              <a:moveTo>
                <a:pt x="0" y="7924"/>
              </a:moveTo>
              <a:lnTo>
                <a:pt x="2106285" y="792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9672884" y="3607246"/>
        <a:ext cx="105314" cy="105314"/>
      </dsp:txXfrm>
    </dsp:sp>
    <dsp:sp modelId="{0CDFBE89-7D42-4665-A0B2-836D217C0FE3}">
      <dsp:nvSpPr>
        <dsp:cNvPr id="0" name=""/>
        <dsp:cNvSpPr/>
      </dsp:nvSpPr>
      <dsp:spPr>
        <a:xfrm>
          <a:off x="9895394" y="3616993"/>
          <a:ext cx="1797518" cy="21645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Занесение  Устава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 </a:t>
          </a:r>
          <a:r>
            <a:rPr lang="ru-RU" sz="1400" kern="1200" dirty="0" smtClean="0"/>
            <a:t>электронный Реестр 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 течение   5 дней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(уполномоченное лицо)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УПРАВЛЕНИЕ ДЕЛАМИ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9948042" y="3669641"/>
        <a:ext cx="1692222" cy="2059235"/>
      </dsp:txXfrm>
    </dsp:sp>
    <dsp:sp modelId="{463F9750-094D-4D63-B820-15FC1A6BAB3C}">
      <dsp:nvSpPr>
        <dsp:cNvPr id="0" name=""/>
        <dsp:cNvSpPr/>
      </dsp:nvSpPr>
      <dsp:spPr>
        <a:xfrm rot="16840902">
          <a:off x="771104" y="1866239"/>
          <a:ext cx="1525542" cy="15848"/>
        </a:xfrm>
        <a:custGeom>
          <a:avLst/>
          <a:gdLst/>
          <a:ahLst/>
          <a:cxnLst/>
          <a:rect l="0" t="0" r="0" b="0"/>
          <a:pathLst>
            <a:path>
              <a:moveTo>
                <a:pt x="0" y="7924"/>
              </a:moveTo>
              <a:lnTo>
                <a:pt x="1525542" y="792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495736" y="1836025"/>
        <a:ext cx="76277" cy="76277"/>
      </dsp:txXfrm>
    </dsp:sp>
    <dsp:sp modelId="{B87F3BA9-D266-4D5A-98FE-0BB8320A8868}">
      <dsp:nvSpPr>
        <dsp:cNvPr id="0" name=""/>
        <dsp:cNvSpPr/>
      </dsp:nvSpPr>
      <dsp:spPr>
        <a:xfrm>
          <a:off x="1675257" y="853711"/>
          <a:ext cx="1802459" cy="5417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Решение об организации ТОС   </a:t>
          </a:r>
          <a:endParaRPr lang="ru-RU" sz="1600" kern="1200" dirty="0"/>
        </a:p>
      </dsp:txBody>
      <dsp:txXfrm>
        <a:off x="1691126" y="869580"/>
        <a:ext cx="1770721" cy="510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116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01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55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694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142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2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6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14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96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20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18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11945-B90D-4298-8C51-855FE456673D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AE22F-C46F-4B92-BCF1-A9DE8816D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45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37155657"/>
              </p:ext>
            </p:extLst>
          </p:nvPr>
        </p:nvGraphicFramePr>
        <p:xfrm>
          <a:off x="181684" y="828339"/>
          <a:ext cx="11899154" cy="6153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844605" cy="38791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Алгоритм действий по созданию </a:t>
            </a:r>
            <a:r>
              <a:rPr lang="ru-RU" sz="2800" b="1" dirty="0" smtClean="0"/>
              <a:t>ТОС на территории города Тобольска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7589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37055221"/>
              </p:ext>
            </p:extLst>
          </p:nvPr>
        </p:nvGraphicFramePr>
        <p:xfrm>
          <a:off x="181684" y="828339"/>
          <a:ext cx="11899154" cy="6153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" y="365126"/>
            <a:ext cx="12102352" cy="38791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Алгоритм действий по созданию ТОС (регистрация</a:t>
            </a:r>
            <a:r>
              <a:rPr lang="ru-RU" sz="2400" b="1" dirty="0" smtClean="0"/>
              <a:t>) на территории города Тобольска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528391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256</Words>
  <Application>Microsoft Office PowerPoint</Application>
  <PresentationFormat>Широкоэкранный</PresentationFormat>
  <Paragraphs>39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Алгоритм действий по созданию ТОС на территории города Тобольска </vt:lpstr>
      <vt:lpstr>Алгоритм действий по созданию ТОС (регистрация) на территории города Тобольска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cp:lastPrinted>2019-11-15T09:44:36Z</cp:lastPrinted>
  <dcterms:created xsi:type="dcterms:W3CDTF">2019-11-14T11:25:40Z</dcterms:created>
  <dcterms:modified xsi:type="dcterms:W3CDTF">2019-11-15T10:04:06Z</dcterms:modified>
</cp:coreProperties>
</file>